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1" r:id="rId5"/>
  </p:sldMasterIdLst>
  <p:notesMasterIdLst>
    <p:notesMasterId r:id="rId36"/>
  </p:notesMasterIdLst>
  <p:handoutMasterIdLst>
    <p:handoutMasterId r:id="rId37"/>
  </p:handoutMasterIdLst>
  <p:sldIdLst>
    <p:sldId id="258" r:id="rId6"/>
    <p:sldId id="283" r:id="rId7"/>
    <p:sldId id="259" r:id="rId8"/>
    <p:sldId id="359" r:id="rId9"/>
    <p:sldId id="375" r:id="rId10"/>
    <p:sldId id="260" r:id="rId11"/>
    <p:sldId id="365" r:id="rId12"/>
    <p:sldId id="349" r:id="rId13"/>
    <p:sldId id="377" r:id="rId14"/>
    <p:sldId id="352" r:id="rId15"/>
    <p:sldId id="369" r:id="rId16"/>
    <p:sldId id="361" r:id="rId17"/>
    <p:sldId id="362" r:id="rId18"/>
    <p:sldId id="376" r:id="rId19"/>
    <p:sldId id="372" r:id="rId20"/>
    <p:sldId id="356" r:id="rId21"/>
    <p:sldId id="364" r:id="rId22"/>
    <p:sldId id="363" r:id="rId23"/>
    <p:sldId id="371" r:id="rId24"/>
    <p:sldId id="355" r:id="rId25"/>
    <p:sldId id="374" r:id="rId26"/>
    <p:sldId id="357" r:id="rId27"/>
    <p:sldId id="347" r:id="rId28"/>
    <p:sldId id="370" r:id="rId29"/>
    <p:sldId id="373" r:id="rId30"/>
    <p:sldId id="368" r:id="rId31"/>
    <p:sldId id="367" r:id="rId32"/>
    <p:sldId id="348" r:id="rId33"/>
    <p:sldId id="358" r:id="rId34"/>
    <p:sldId id="360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. Intro and outro" id="{2F503BEA-D64F-49C9-91FA-9B78EF90FD1D}">
          <p14:sldIdLst>
            <p14:sldId id="258"/>
            <p14:sldId id="283"/>
            <p14:sldId id="259"/>
            <p14:sldId id="359"/>
            <p14:sldId id="375"/>
            <p14:sldId id="260"/>
            <p14:sldId id="365"/>
            <p14:sldId id="349"/>
            <p14:sldId id="377"/>
            <p14:sldId id="352"/>
            <p14:sldId id="369"/>
            <p14:sldId id="361"/>
            <p14:sldId id="362"/>
            <p14:sldId id="376"/>
            <p14:sldId id="372"/>
            <p14:sldId id="356"/>
            <p14:sldId id="364"/>
            <p14:sldId id="363"/>
            <p14:sldId id="371"/>
            <p14:sldId id="355"/>
            <p14:sldId id="374"/>
            <p14:sldId id="357"/>
            <p14:sldId id="347"/>
            <p14:sldId id="370"/>
            <p14:sldId id="373"/>
            <p14:sldId id="368"/>
            <p14:sldId id="367"/>
            <p14:sldId id="348"/>
            <p14:sldId id="358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1" clrIdx="0">
    <p:extLst>
      <p:ext uri="{19B8F6BF-5375-455C-9EA6-DF929625EA0E}">
        <p15:presenceInfo xmlns:p15="http://schemas.microsoft.com/office/powerpoint/2012/main" userId="Jelle de Korte" providerId="None"/>
      </p:ext>
    </p:extLst>
  </p:cmAuthor>
  <p:cmAuthor id="2" name="Kelsey Luhrman" initials="KL" lastIdx="2" clrIdx="1">
    <p:extLst>
      <p:ext uri="{19B8F6BF-5375-455C-9EA6-DF929625EA0E}">
        <p15:presenceInfo xmlns:p15="http://schemas.microsoft.com/office/powerpoint/2012/main" userId="S::kelsey@pptsolutions.nl::247c6756-96f6-4951-9417-041a4abadbc7" providerId="AD"/>
      </p:ext>
    </p:extLst>
  </p:cmAuthor>
  <p:cmAuthor id="3" name="Silvana Salamur" initials="SS" lastIdx="48" clrIdx="2">
    <p:extLst>
      <p:ext uri="{19B8F6BF-5375-455C-9EA6-DF929625EA0E}">
        <p15:presenceInfo xmlns:p15="http://schemas.microsoft.com/office/powerpoint/2012/main" userId="S::silvana@pptsolutions.nl::3aac54fb-3c7d-4ddc-aed0-f12c2c4488ad" providerId="AD"/>
      </p:ext>
    </p:extLst>
  </p:cmAuthor>
  <p:cmAuthor id="4" name="Saskia de Been" initials="" lastIdx="5" clrIdx="3">
    <p:extLst>
      <p:ext uri="{19B8F6BF-5375-455C-9EA6-DF929625EA0E}">
        <p15:presenceInfo xmlns:p15="http://schemas.microsoft.com/office/powerpoint/2012/main" userId="S::sdebeen@tudelft.nl::2b9f2118-bae5-44a3-9a66-a663a2277b04" providerId="AD"/>
      </p:ext>
    </p:extLst>
  </p:cmAuthor>
  <p:cmAuthor id="5" name="Ellie Boyd" initials="EB" lastIdx="17" clrIdx="4">
    <p:extLst>
      <p:ext uri="{19B8F6BF-5375-455C-9EA6-DF929625EA0E}">
        <p15:presenceInfo xmlns:p15="http://schemas.microsoft.com/office/powerpoint/2012/main" userId="S::eboyd@tudelft.nl::d2ec9758-3ead-4e4b-8efc-204fcbf09b18" providerId="AD"/>
      </p:ext>
    </p:extLst>
  </p:cmAuthor>
  <p:cmAuthor id="6" name="Victor Hurks" initials="VH" lastIdx="1" clrIdx="5">
    <p:extLst>
      <p:ext uri="{19B8F6BF-5375-455C-9EA6-DF929625EA0E}">
        <p15:presenceInfo xmlns:p15="http://schemas.microsoft.com/office/powerpoint/2012/main" userId="S::victor@pptsolutions.nl::e167889c-9689-4d68-9f16-74eb60f28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2"/>
    <a:srgbClr val="353533"/>
    <a:srgbClr val="FFB81C"/>
    <a:srgbClr val="00A6D6"/>
    <a:srgbClr val="EF60A3"/>
    <a:srgbClr val="A50034"/>
    <a:srgbClr val="6F1D77"/>
    <a:srgbClr val="EC6842"/>
    <a:srgbClr val="0C2340"/>
    <a:srgbClr val="00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D9B16-D50E-4676-AFD6-792044F1D9EB}" v="3" dt="2026-04-22T21:00: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09" d="100"/>
          <a:sy n="109" d="100"/>
        </p:scale>
        <p:origin x="120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Schmidt" userId="91113fdc-52c7-454f-af3a-b406d9a9b95d" providerId="ADAL" clId="{3BCC8486-8570-4BD5-AEEF-9355D31431A2}"/>
    <pc:docChg chg="undo redo custSel addSld delSld modSld sldOrd delSection modSection">
      <pc:chgData name="Inge Schmidt" userId="91113fdc-52c7-454f-af3a-b406d9a9b95d" providerId="ADAL" clId="{3BCC8486-8570-4BD5-AEEF-9355D31431A2}" dt="2026-04-21T20:10:23.044" v="7409" actId="20577"/>
      <pc:docMkLst>
        <pc:docMk/>
      </pc:docMkLst>
      <pc:sldChg chg="addSp delSp modSp mod">
        <pc:chgData name="Inge Schmidt" userId="91113fdc-52c7-454f-af3a-b406d9a9b95d" providerId="ADAL" clId="{3BCC8486-8570-4BD5-AEEF-9355D31431A2}" dt="2026-04-12T21:41:40.198" v="6191" actId="14100"/>
        <pc:sldMkLst>
          <pc:docMk/>
          <pc:sldMk cId="3691805504" sldId="258"/>
        </pc:sldMkLst>
        <pc:picChg chg="add mod">
          <ac:chgData name="Inge Schmidt" userId="91113fdc-52c7-454f-af3a-b406d9a9b95d" providerId="ADAL" clId="{3BCC8486-8570-4BD5-AEEF-9355D31431A2}" dt="2026-04-12T21:41:40.198" v="6191" actId="14100"/>
          <ac:picMkLst>
            <pc:docMk/>
            <pc:sldMk cId="3691805504" sldId="258"/>
            <ac:picMk id="8" creationId="{0E8741B0-5A63-77DF-A289-9F61BF9B660B}"/>
          </ac:picMkLst>
        </pc:picChg>
      </pc:sldChg>
      <pc:sldChg chg="addSp delSp modSp mod">
        <pc:chgData name="Inge Schmidt" userId="91113fdc-52c7-454f-af3a-b406d9a9b95d" providerId="ADAL" clId="{3BCC8486-8570-4BD5-AEEF-9355D31431A2}" dt="2026-04-12T21:41:57.003" v="6195"/>
        <pc:sldMkLst>
          <pc:docMk/>
          <pc:sldMk cId="211119760" sldId="259"/>
        </pc:sldMkLst>
        <pc:picChg chg="add mod">
          <ac:chgData name="Inge Schmidt" userId="91113fdc-52c7-454f-af3a-b406d9a9b95d" providerId="ADAL" clId="{3BCC8486-8570-4BD5-AEEF-9355D31431A2}" dt="2026-04-12T21:41:57.003" v="6195"/>
          <ac:picMkLst>
            <pc:docMk/>
            <pc:sldMk cId="211119760" sldId="259"/>
            <ac:picMk id="14" creationId="{42721CC7-F76F-905C-1139-F469D602995A}"/>
          </ac:picMkLst>
        </pc:picChg>
      </pc:sldChg>
      <pc:sldChg chg="addSp modSp">
        <pc:chgData name="Inge Schmidt" userId="91113fdc-52c7-454f-af3a-b406d9a9b95d" providerId="ADAL" clId="{3BCC8486-8570-4BD5-AEEF-9355D31431A2}" dt="2026-04-12T21:40:57.476" v="6175"/>
        <pc:sldMkLst>
          <pc:docMk/>
          <pc:sldMk cId="2637685356" sldId="260"/>
        </pc:sldMkLst>
        <pc:picChg chg="add mod">
          <ac:chgData name="Inge Schmidt" userId="91113fdc-52c7-454f-af3a-b406d9a9b95d" providerId="ADAL" clId="{3BCC8486-8570-4BD5-AEEF-9355D31431A2}" dt="2026-04-12T21:40:57.476" v="6175"/>
          <ac:picMkLst>
            <pc:docMk/>
            <pc:sldMk cId="2637685356" sldId="260"/>
            <ac:picMk id="9" creationId="{C5838EAD-1201-975A-01EB-F89E546A0859}"/>
          </ac:picMkLst>
        </pc:picChg>
      </pc:sldChg>
      <pc:sldChg chg="addSp modSp">
        <pc:chgData name="Inge Schmidt" userId="91113fdc-52c7-454f-af3a-b406d9a9b95d" providerId="ADAL" clId="{3BCC8486-8570-4BD5-AEEF-9355D31431A2}" dt="2026-04-12T21:41:02.033" v="6177"/>
        <pc:sldMkLst>
          <pc:docMk/>
          <pc:sldMk cId="3140171133" sldId="283"/>
        </pc:sldMkLst>
        <pc:picChg chg="add mod">
          <ac:chgData name="Inge Schmidt" userId="91113fdc-52c7-454f-af3a-b406d9a9b95d" providerId="ADAL" clId="{3BCC8486-8570-4BD5-AEEF-9355D31431A2}" dt="2026-04-12T21:41:02.033" v="6177"/>
          <ac:picMkLst>
            <pc:docMk/>
            <pc:sldMk cId="3140171133" sldId="283"/>
            <ac:picMk id="81" creationId="{DEC745E3-C20C-9D59-C481-3A0B017A4508}"/>
          </ac:picMkLst>
        </pc:picChg>
      </pc:sldChg>
      <pc:sldChg chg="addSp modSp mod">
        <pc:chgData name="Inge Schmidt" userId="91113fdc-52c7-454f-af3a-b406d9a9b95d" providerId="ADAL" clId="{3BCC8486-8570-4BD5-AEEF-9355D31431A2}" dt="2026-04-12T21:44:04.249" v="6242" actId="20577"/>
        <pc:sldMkLst>
          <pc:docMk/>
          <pc:sldMk cId="614689598" sldId="347"/>
        </pc:sldMkLst>
        <pc:spChg chg="mod">
          <ac:chgData name="Inge Schmidt" userId="91113fdc-52c7-454f-af3a-b406d9a9b95d" providerId="ADAL" clId="{3BCC8486-8570-4BD5-AEEF-9355D31431A2}" dt="2026-04-12T21:44:04.249" v="6242" actId="20577"/>
          <ac:spMkLst>
            <pc:docMk/>
            <pc:sldMk cId="614689598" sldId="347"/>
            <ac:spMk id="10" creationId="{6F2614E2-1D48-6922-27A7-3B301923CAE3}"/>
          </ac:spMkLst>
        </pc:spChg>
        <pc:picChg chg="add mod">
          <ac:chgData name="Inge Schmidt" userId="91113fdc-52c7-454f-af3a-b406d9a9b95d" providerId="ADAL" clId="{3BCC8486-8570-4BD5-AEEF-9355D31431A2}" dt="2026-04-12T21:42:31.166" v="6206"/>
          <ac:picMkLst>
            <pc:docMk/>
            <pc:sldMk cId="614689598" sldId="347"/>
            <ac:picMk id="9" creationId="{A9CEB1C1-2E8D-E9CE-341D-7FF53B9D831E}"/>
          </ac:picMkLst>
        </pc:picChg>
      </pc:sldChg>
      <pc:sldChg chg="addSp modSp mod">
        <pc:chgData name="Inge Schmidt" userId="91113fdc-52c7-454f-af3a-b406d9a9b95d" providerId="ADAL" clId="{3BCC8486-8570-4BD5-AEEF-9355D31431A2}" dt="2026-04-12T21:42:45.290" v="6212"/>
        <pc:sldMkLst>
          <pc:docMk/>
          <pc:sldMk cId="1428741630" sldId="348"/>
        </pc:sldMkLst>
        <pc:spChg chg="mod">
          <ac:chgData name="Inge Schmidt" userId="91113fdc-52c7-454f-af3a-b406d9a9b95d" providerId="ADAL" clId="{3BCC8486-8570-4BD5-AEEF-9355D31431A2}" dt="2026-04-09T11:33:59.321" v="3681" actId="20577"/>
          <ac:spMkLst>
            <pc:docMk/>
            <pc:sldMk cId="1428741630" sldId="348"/>
            <ac:spMk id="8" creationId="{2F114830-DE4A-DDBD-1237-E11659EB09BA}"/>
          </ac:spMkLst>
        </pc:spChg>
        <pc:picChg chg="add mod">
          <ac:chgData name="Inge Schmidt" userId="91113fdc-52c7-454f-af3a-b406d9a9b95d" providerId="ADAL" clId="{3BCC8486-8570-4BD5-AEEF-9355D31431A2}" dt="2026-04-12T21:42:45.290" v="6212"/>
          <ac:picMkLst>
            <pc:docMk/>
            <pc:sldMk cId="1428741630" sldId="348"/>
            <ac:picMk id="9" creationId="{2BF812DA-6B0B-595E-36E9-C8CB48111EBD}"/>
          </ac:picMkLst>
        </pc:picChg>
      </pc:sldChg>
      <pc:sldChg chg="addSp modSp">
        <pc:chgData name="Inge Schmidt" userId="91113fdc-52c7-454f-af3a-b406d9a9b95d" providerId="ADAL" clId="{3BCC8486-8570-4BD5-AEEF-9355D31431A2}" dt="2026-04-12T21:40:52.887" v="6173"/>
        <pc:sldMkLst>
          <pc:docMk/>
          <pc:sldMk cId="1193429656" sldId="349"/>
        </pc:sldMkLst>
        <pc:picChg chg="add mod">
          <ac:chgData name="Inge Schmidt" userId="91113fdc-52c7-454f-af3a-b406d9a9b95d" providerId="ADAL" clId="{3BCC8486-8570-4BD5-AEEF-9355D31431A2}" dt="2026-04-12T21:40:52.887" v="6173"/>
          <ac:picMkLst>
            <pc:docMk/>
            <pc:sldMk cId="1193429656" sldId="349"/>
            <ac:picMk id="9" creationId="{EDFE5C68-67A1-406C-01AE-0AAFC16DB099}"/>
          </ac:picMkLst>
        </pc:picChg>
      </pc:sldChg>
      <pc:sldChg chg="addSp delSp modSp mod ord">
        <pc:chgData name="Inge Schmidt" userId="91113fdc-52c7-454f-af3a-b406d9a9b95d" providerId="ADAL" clId="{3BCC8486-8570-4BD5-AEEF-9355D31431A2}" dt="2026-04-12T21:40:30.473" v="6170" actId="1076"/>
        <pc:sldMkLst>
          <pc:docMk/>
          <pc:sldMk cId="284807989" sldId="352"/>
        </pc:sldMkLst>
        <pc:spChg chg="add del mod">
          <ac:chgData name="Inge Schmidt" userId="91113fdc-52c7-454f-af3a-b406d9a9b95d" providerId="ADAL" clId="{3BCC8486-8570-4BD5-AEEF-9355D31431A2}" dt="2026-04-12T20:45:17.025" v="4584" actId="5793"/>
          <ac:spMkLst>
            <pc:docMk/>
            <pc:sldMk cId="284807989" sldId="352"/>
            <ac:spMk id="2" creationId="{96AA3EEF-11DC-2C30-E389-EECECE538065}"/>
          </ac:spMkLst>
        </pc:spChg>
        <pc:spChg chg="add mod">
          <ac:chgData name="Inge Schmidt" userId="91113fdc-52c7-454f-af3a-b406d9a9b95d" providerId="ADAL" clId="{3BCC8486-8570-4BD5-AEEF-9355D31431A2}" dt="2026-04-05T21:24:36.221" v="2865" actId="1036"/>
          <ac:spMkLst>
            <pc:docMk/>
            <pc:sldMk cId="284807989" sldId="352"/>
            <ac:spMk id="9" creationId="{F9D207A3-E933-BD75-2526-D30201D4ACF1}"/>
          </ac:spMkLst>
        </pc:spChg>
        <pc:spChg chg="add mod">
          <ac:chgData name="Inge Schmidt" userId="91113fdc-52c7-454f-af3a-b406d9a9b95d" providerId="ADAL" clId="{3BCC8486-8570-4BD5-AEEF-9355D31431A2}" dt="2026-04-05T21:24:48.696" v="2868" actId="14100"/>
          <ac:spMkLst>
            <pc:docMk/>
            <pc:sldMk cId="284807989" sldId="352"/>
            <ac:spMk id="10" creationId="{BA4B146E-D16C-C1B9-92F4-1D4E906475E7}"/>
          </ac:spMkLst>
        </pc:spChg>
        <pc:picChg chg="add mod">
          <ac:chgData name="Inge Schmidt" userId="91113fdc-52c7-454f-af3a-b406d9a9b95d" providerId="ADAL" clId="{3BCC8486-8570-4BD5-AEEF-9355D31431A2}" dt="2026-04-05T21:24:32.704" v="2861" actId="1076"/>
          <ac:picMkLst>
            <pc:docMk/>
            <pc:sldMk cId="284807989" sldId="352"/>
            <ac:picMk id="7" creationId="{CCA86912-704A-3759-DDFD-B42AE9482C7C}"/>
          </ac:picMkLst>
        </pc:picChg>
        <pc:picChg chg="add mod ord">
          <ac:chgData name="Inge Schmidt" userId="91113fdc-52c7-454f-af3a-b406d9a9b95d" providerId="ADAL" clId="{3BCC8486-8570-4BD5-AEEF-9355D31431A2}" dt="2026-04-12T20:31:12.600" v="3850" actId="167"/>
          <ac:picMkLst>
            <pc:docMk/>
            <pc:sldMk cId="284807989" sldId="352"/>
            <ac:picMk id="11" creationId="{B3576D4C-DD91-8CF7-BE8F-8D8BD0E63C13}"/>
          </ac:picMkLst>
        </pc:picChg>
        <pc:picChg chg="add mod">
          <ac:chgData name="Inge Schmidt" userId="91113fdc-52c7-454f-af3a-b406d9a9b95d" providerId="ADAL" clId="{3BCC8486-8570-4BD5-AEEF-9355D31431A2}" dt="2026-04-12T20:45:30.669" v="4587" actId="1076"/>
          <ac:picMkLst>
            <pc:docMk/>
            <pc:sldMk cId="284807989" sldId="352"/>
            <ac:picMk id="13" creationId="{69F9265C-DDC6-B996-FB40-2488A1F8D2E5}"/>
          </ac:picMkLst>
        </pc:picChg>
        <pc:picChg chg="add mod">
          <ac:chgData name="Inge Schmidt" userId="91113fdc-52c7-454f-af3a-b406d9a9b95d" providerId="ADAL" clId="{3BCC8486-8570-4BD5-AEEF-9355D31431A2}" dt="2026-04-12T21:40:30.473" v="6170" actId="1076"/>
          <ac:picMkLst>
            <pc:docMk/>
            <pc:sldMk cId="284807989" sldId="352"/>
            <ac:picMk id="19" creationId="{E9D9AF63-97AF-2DD3-2541-DB0D6284C20C}"/>
          </ac:picMkLst>
        </pc:picChg>
      </pc:sldChg>
      <pc:sldChg chg="addSp delSp modSp mod modAnim">
        <pc:chgData name="Inge Schmidt" userId="91113fdc-52c7-454f-af3a-b406d9a9b95d" providerId="ADAL" clId="{3BCC8486-8570-4BD5-AEEF-9355D31431A2}" dt="2026-04-21T20:10:23.044" v="7409" actId="20577"/>
        <pc:sldMkLst>
          <pc:docMk/>
          <pc:sldMk cId="3349262930" sldId="355"/>
        </pc:sldMkLst>
        <pc:spChg chg="add mod ord">
          <ac:chgData name="Inge Schmidt" userId="91113fdc-52c7-454f-af3a-b406d9a9b95d" providerId="ADAL" clId="{3BCC8486-8570-4BD5-AEEF-9355D31431A2}" dt="2026-04-09T10:39:00.003" v="3589" actId="14100"/>
          <ac:spMkLst>
            <pc:docMk/>
            <pc:sldMk cId="3349262930" sldId="355"/>
            <ac:spMk id="2" creationId="{5F937973-8984-4AE4-8E11-22FA27501887}"/>
          </ac:spMkLst>
        </pc:spChg>
        <pc:spChg chg="mod">
          <ac:chgData name="Inge Schmidt" userId="91113fdc-52c7-454f-af3a-b406d9a9b95d" providerId="ADAL" clId="{3BCC8486-8570-4BD5-AEEF-9355D31431A2}" dt="2026-04-21T20:10:23.044" v="7409" actId="20577"/>
          <ac:spMkLst>
            <pc:docMk/>
            <pc:sldMk cId="3349262930" sldId="355"/>
            <ac:spMk id="3" creationId="{DA4F7A98-0878-56D7-0449-4626794D8250}"/>
          </ac:spMkLst>
        </pc:spChg>
        <pc:spChg chg="add del mod">
          <ac:chgData name="Inge Schmidt" userId="91113fdc-52c7-454f-af3a-b406d9a9b95d" providerId="ADAL" clId="{3BCC8486-8570-4BD5-AEEF-9355D31431A2}" dt="2026-04-05T20:30:30.687" v="2160" actId="14100"/>
          <ac:spMkLst>
            <pc:docMk/>
            <pc:sldMk cId="3349262930" sldId="355"/>
            <ac:spMk id="7" creationId="{CB5C5715-E306-A794-C8BE-5A338B980D06}"/>
          </ac:spMkLst>
        </pc:spChg>
        <pc:spChg chg="mod ord">
          <ac:chgData name="Inge Schmidt" userId="91113fdc-52c7-454f-af3a-b406d9a9b95d" providerId="ADAL" clId="{3BCC8486-8570-4BD5-AEEF-9355D31431A2}" dt="2026-04-05T20:30:29.331" v="2159" actId="20577"/>
          <ac:spMkLst>
            <pc:docMk/>
            <pc:sldMk cId="3349262930" sldId="355"/>
            <ac:spMk id="8" creationId="{D596D9B4-02CD-77F6-20C4-008673FE4B74}"/>
          </ac:spMkLst>
        </pc:spChg>
        <pc:spChg chg="add mod">
          <ac:chgData name="Inge Schmidt" userId="91113fdc-52c7-454f-af3a-b406d9a9b95d" providerId="ADAL" clId="{3BCC8486-8570-4BD5-AEEF-9355D31431A2}" dt="2026-04-21T20:09:54.981" v="7395" actId="20577"/>
          <ac:spMkLst>
            <pc:docMk/>
            <pc:sldMk cId="3349262930" sldId="355"/>
            <ac:spMk id="12" creationId="{6C6FBB28-2AB2-E23C-73F1-87E666FBC341}"/>
          </ac:spMkLst>
        </pc:spChg>
        <pc:spChg chg="add mod">
          <ac:chgData name="Inge Schmidt" userId="91113fdc-52c7-454f-af3a-b406d9a9b95d" providerId="ADAL" clId="{3BCC8486-8570-4BD5-AEEF-9355D31431A2}" dt="2026-04-05T20:27:32.804" v="2130" actId="1076"/>
          <ac:spMkLst>
            <pc:docMk/>
            <pc:sldMk cId="3349262930" sldId="355"/>
            <ac:spMk id="15" creationId="{B9D9C152-5DCD-CBC6-CCE4-BB1AF4C3449A}"/>
          </ac:spMkLst>
        </pc:spChg>
        <pc:picChg chg="add mod">
          <ac:chgData name="Inge Schmidt" userId="91113fdc-52c7-454f-af3a-b406d9a9b95d" providerId="ADAL" clId="{3BCC8486-8570-4BD5-AEEF-9355D31431A2}" dt="2026-04-12T21:57:36.497" v="6597" actId="1036"/>
          <ac:picMkLst>
            <pc:docMk/>
            <pc:sldMk cId="3349262930" sldId="355"/>
            <ac:picMk id="9" creationId="{EA21B4D2-24C2-10D5-ED71-8ABD2000068E}"/>
          </ac:picMkLst>
        </pc:picChg>
        <pc:picChg chg="add mod">
          <ac:chgData name="Inge Schmidt" userId="91113fdc-52c7-454f-af3a-b406d9a9b95d" providerId="ADAL" clId="{3BCC8486-8570-4BD5-AEEF-9355D31431A2}" dt="2026-04-05T20:02:29.841" v="1621" actId="1076"/>
          <ac:picMkLst>
            <pc:docMk/>
            <pc:sldMk cId="3349262930" sldId="355"/>
            <ac:picMk id="10" creationId="{4EB3E7C8-1454-8C0E-3CBD-2BFA83EE16A3}"/>
          </ac:picMkLst>
        </pc:picChg>
        <pc:picChg chg="add mod">
          <ac:chgData name="Inge Schmidt" userId="91113fdc-52c7-454f-af3a-b406d9a9b95d" providerId="ADAL" clId="{3BCC8486-8570-4BD5-AEEF-9355D31431A2}" dt="2026-04-12T21:42:21.477" v="6202"/>
          <ac:picMkLst>
            <pc:docMk/>
            <pc:sldMk cId="3349262930" sldId="355"/>
            <ac:picMk id="11" creationId="{88B4E152-1FBF-56CB-7C6A-A397A25D9EEC}"/>
          </ac:picMkLst>
        </pc:picChg>
        <pc:picChg chg="add mod">
          <ac:chgData name="Inge Schmidt" userId="91113fdc-52c7-454f-af3a-b406d9a9b95d" providerId="ADAL" clId="{3BCC8486-8570-4BD5-AEEF-9355D31431A2}" dt="2026-04-12T21:57:45.366" v="6608" actId="1036"/>
          <ac:picMkLst>
            <pc:docMk/>
            <pc:sldMk cId="3349262930" sldId="355"/>
            <ac:picMk id="13" creationId="{D33E0C7F-1F25-8D3C-ECB8-F746E471AAE5}"/>
          </ac:picMkLst>
        </pc:picChg>
        <pc:picChg chg="add mod">
          <ac:chgData name="Inge Schmidt" userId="91113fdc-52c7-454f-af3a-b406d9a9b95d" providerId="ADAL" clId="{3BCC8486-8570-4BD5-AEEF-9355D31431A2}" dt="2026-04-05T20:27:16.592" v="2128"/>
          <ac:picMkLst>
            <pc:docMk/>
            <pc:sldMk cId="3349262930" sldId="355"/>
            <ac:picMk id="14" creationId="{951DC4FE-D5FA-EE6E-51C3-9DB521E06E28}"/>
          </ac:picMkLst>
        </pc:picChg>
      </pc:sldChg>
      <pc:sldChg chg="addSp delSp modSp mod ord">
        <pc:chgData name="Inge Schmidt" userId="91113fdc-52c7-454f-af3a-b406d9a9b95d" providerId="ADAL" clId="{3BCC8486-8570-4BD5-AEEF-9355D31431A2}" dt="2026-04-21T19:50:14.536" v="7051" actId="13926"/>
        <pc:sldMkLst>
          <pc:docMk/>
          <pc:sldMk cId="508746974" sldId="356"/>
        </pc:sldMkLst>
        <pc:spChg chg="add mod ord">
          <ac:chgData name="Inge Schmidt" userId="91113fdc-52c7-454f-af3a-b406d9a9b95d" providerId="ADAL" clId="{3BCC8486-8570-4BD5-AEEF-9355D31431A2}" dt="2026-04-12T20:48:50.062" v="4691" actId="1035"/>
          <ac:spMkLst>
            <pc:docMk/>
            <pc:sldMk cId="508746974" sldId="356"/>
            <ac:spMk id="2" creationId="{4197305A-974A-C100-8AF3-3A2B6A9DD0CF}"/>
          </ac:spMkLst>
        </pc:spChg>
        <pc:spChg chg="mod">
          <ac:chgData name="Inge Schmidt" userId="91113fdc-52c7-454f-af3a-b406d9a9b95d" providerId="ADAL" clId="{3BCC8486-8570-4BD5-AEEF-9355D31431A2}" dt="2026-04-12T20:50:23.911" v="4811"/>
          <ac:spMkLst>
            <pc:docMk/>
            <pc:sldMk cId="508746974" sldId="356"/>
            <ac:spMk id="3" creationId="{CC2AFA5C-3F57-6F25-DEF4-27A6A1F2D3AA}"/>
          </ac:spMkLst>
        </pc:spChg>
        <pc:spChg chg="mod">
          <ac:chgData name="Inge Schmidt" userId="91113fdc-52c7-454f-af3a-b406d9a9b95d" providerId="ADAL" clId="{3BCC8486-8570-4BD5-AEEF-9355D31431A2}" dt="2026-04-21T11:12:48.421" v="6837" actId="20577"/>
          <ac:spMkLst>
            <pc:docMk/>
            <pc:sldMk cId="508746974" sldId="356"/>
            <ac:spMk id="6" creationId="{D60306C1-770B-8A95-3FAB-C68D102C1687}"/>
          </ac:spMkLst>
        </pc:spChg>
        <pc:spChg chg="add mod">
          <ac:chgData name="Inge Schmidt" userId="91113fdc-52c7-454f-af3a-b406d9a9b95d" providerId="ADAL" clId="{3BCC8486-8570-4BD5-AEEF-9355D31431A2}" dt="2026-04-21T19:50:14.536" v="7051" actId="13926"/>
          <ac:spMkLst>
            <pc:docMk/>
            <pc:sldMk cId="508746974" sldId="356"/>
            <ac:spMk id="9" creationId="{B12F7E02-EE77-AF6D-72D3-1F78B1B7FACE}"/>
          </ac:spMkLst>
        </pc:spChg>
        <pc:spChg chg="add mod">
          <ac:chgData name="Inge Schmidt" userId="91113fdc-52c7-454f-af3a-b406d9a9b95d" providerId="ADAL" clId="{3BCC8486-8570-4BD5-AEEF-9355D31431A2}" dt="2026-04-05T21:31:11.867" v="3056" actId="14100"/>
          <ac:spMkLst>
            <pc:docMk/>
            <pc:sldMk cId="508746974" sldId="356"/>
            <ac:spMk id="14" creationId="{1E421A2E-129C-55B8-AC4A-643C11F6D5BB}"/>
          </ac:spMkLst>
        </pc:spChg>
        <pc:picChg chg="add mod">
          <ac:chgData name="Inge Schmidt" userId="91113fdc-52c7-454f-af3a-b406d9a9b95d" providerId="ADAL" clId="{3BCC8486-8570-4BD5-AEEF-9355D31431A2}" dt="2026-04-05T21:30:31.614" v="3050" actId="1076"/>
          <ac:picMkLst>
            <pc:docMk/>
            <pc:sldMk cId="508746974" sldId="356"/>
            <ac:picMk id="10" creationId="{1B4A7AB6-1E20-92FC-CE63-C91C1FD84CD7}"/>
          </ac:picMkLst>
        </pc:picChg>
        <pc:picChg chg="add mod">
          <ac:chgData name="Inge Schmidt" userId="91113fdc-52c7-454f-af3a-b406d9a9b95d" providerId="ADAL" clId="{3BCC8486-8570-4BD5-AEEF-9355D31431A2}" dt="2026-04-12T20:50:44.572" v="4815" actId="1076"/>
          <ac:picMkLst>
            <pc:docMk/>
            <pc:sldMk cId="508746974" sldId="356"/>
            <ac:picMk id="12" creationId="{F4BAF802-7283-F3ED-E0ED-754D24401FAE}"/>
          </ac:picMkLst>
        </pc:picChg>
        <pc:picChg chg="add mod">
          <ac:chgData name="Inge Schmidt" userId="91113fdc-52c7-454f-af3a-b406d9a9b95d" providerId="ADAL" clId="{3BCC8486-8570-4BD5-AEEF-9355D31431A2}" dt="2026-04-12T21:40:45.572" v="6172"/>
          <ac:picMkLst>
            <pc:docMk/>
            <pc:sldMk cId="508746974" sldId="356"/>
            <ac:picMk id="13" creationId="{DA00F026-D240-5250-24EB-DAEAB0BA3CAE}"/>
          </ac:picMkLst>
        </pc:picChg>
      </pc:sldChg>
      <pc:sldChg chg="addSp delSp modSp mod">
        <pc:chgData name="Inge Schmidt" userId="91113fdc-52c7-454f-af3a-b406d9a9b95d" providerId="ADAL" clId="{3BCC8486-8570-4BD5-AEEF-9355D31431A2}" dt="2026-04-12T21:54:58.205" v="6528" actId="20577"/>
        <pc:sldMkLst>
          <pc:docMk/>
          <pc:sldMk cId="1375195700" sldId="357"/>
        </pc:sldMkLst>
        <pc:spChg chg="add mod ord">
          <ac:chgData name="Inge Schmidt" userId="91113fdc-52c7-454f-af3a-b406d9a9b95d" providerId="ADAL" clId="{3BCC8486-8570-4BD5-AEEF-9355D31431A2}" dt="2026-04-09T10:41:20.629" v="3596" actId="167"/>
          <ac:spMkLst>
            <pc:docMk/>
            <pc:sldMk cId="1375195700" sldId="357"/>
            <ac:spMk id="2" creationId="{66B95355-C126-1FF3-FCFC-CAD727A77A2B}"/>
          </ac:spMkLst>
        </pc:spChg>
        <pc:spChg chg="mod">
          <ac:chgData name="Inge Schmidt" userId="91113fdc-52c7-454f-af3a-b406d9a9b95d" providerId="ADAL" clId="{3BCC8486-8570-4BD5-AEEF-9355D31431A2}" dt="2026-04-12T21:54:58.205" v="6528" actId="20577"/>
          <ac:spMkLst>
            <pc:docMk/>
            <pc:sldMk cId="1375195700" sldId="357"/>
            <ac:spMk id="3" creationId="{A4CFBBF0-7452-F387-6B11-FAA328125888}"/>
          </ac:spMkLst>
        </pc:spChg>
        <pc:spChg chg="add mod">
          <ac:chgData name="Inge Schmidt" userId="91113fdc-52c7-454f-af3a-b406d9a9b95d" providerId="ADAL" clId="{3BCC8486-8570-4BD5-AEEF-9355D31431A2}" dt="2026-04-05T20:20:13.269" v="2038" actId="208"/>
          <ac:spMkLst>
            <pc:docMk/>
            <pc:sldMk cId="1375195700" sldId="357"/>
            <ac:spMk id="12" creationId="{A26F26B3-CF28-6B2C-6993-9597C5D42908}"/>
          </ac:spMkLst>
        </pc:spChg>
        <pc:picChg chg="add mod">
          <ac:chgData name="Inge Schmidt" userId="91113fdc-52c7-454f-af3a-b406d9a9b95d" providerId="ADAL" clId="{3BCC8486-8570-4BD5-AEEF-9355D31431A2}" dt="2026-04-12T21:42:26.172" v="6204"/>
          <ac:picMkLst>
            <pc:docMk/>
            <pc:sldMk cId="1375195700" sldId="357"/>
            <ac:picMk id="9" creationId="{1A592ADF-2C83-7B9F-A59A-8D250B620C2C}"/>
          </ac:picMkLst>
        </pc:picChg>
        <pc:picChg chg="add mod">
          <ac:chgData name="Inge Schmidt" userId="91113fdc-52c7-454f-af3a-b406d9a9b95d" providerId="ADAL" clId="{3BCC8486-8570-4BD5-AEEF-9355D31431A2}" dt="2026-04-05T20:15:26.393" v="1820" actId="1076"/>
          <ac:picMkLst>
            <pc:docMk/>
            <pc:sldMk cId="1375195700" sldId="357"/>
            <ac:picMk id="10" creationId="{9274D154-5A20-B81A-9E67-ADBE7B5F1200}"/>
          </ac:picMkLst>
        </pc:picChg>
        <pc:picChg chg="add mod">
          <ac:chgData name="Inge Schmidt" userId="91113fdc-52c7-454f-af3a-b406d9a9b95d" providerId="ADAL" clId="{3BCC8486-8570-4BD5-AEEF-9355D31431A2}" dt="2026-04-12T21:44:53.649" v="6328" actId="1036"/>
          <ac:picMkLst>
            <pc:docMk/>
            <pc:sldMk cId="1375195700" sldId="357"/>
            <ac:picMk id="11" creationId="{A593C5E5-386C-8121-1184-A457D80A542F}"/>
          </ac:picMkLst>
        </pc:picChg>
      </pc:sldChg>
      <pc:sldChg chg="addSp modSp mod">
        <pc:chgData name="Inge Schmidt" userId="91113fdc-52c7-454f-af3a-b406d9a9b95d" providerId="ADAL" clId="{3BCC8486-8570-4BD5-AEEF-9355D31431A2}" dt="2026-04-21T11:08:16.071" v="6803"/>
        <pc:sldMkLst>
          <pc:docMk/>
          <pc:sldMk cId="3354462878" sldId="358"/>
        </pc:sldMkLst>
        <pc:spChg chg="mod">
          <ac:chgData name="Inge Schmidt" userId="91113fdc-52c7-454f-af3a-b406d9a9b95d" providerId="ADAL" clId="{3BCC8486-8570-4BD5-AEEF-9355D31431A2}" dt="2026-04-21T11:08:16.071" v="6803"/>
          <ac:spMkLst>
            <pc:docMk/>
            <pc:sldMk cId="3354462878" sldId="358"/>
            <ac:spMk id="8" creationId="{B2D88F9E-795B-9319-79F8-3903F337C400}"/>
          </ac:spMkLst>
        </pc:spChg>
        <pc:picChg chg="add mod">
          <ac:chgData name="Inge Schmidt" userId="91113fdc-52c7-454f-af3a-b406d9a9b95d" providerId="ADAL" clId="{3BCC8486-8570-4BD5-AEEF-9355D31431A2}" dt="2026-04-12T21:42:46.868" v="6213"/>
          <ac:picMkLst>
            <pc:docMk/>
            <pc:sldMk cId="3354462878" sldId="358"/>
            <ac:picMk id="2" creationId="{EDCF1495-905E-40A8-3B79-F539880DC947}"/>
          </ac:picMkLst>
        </pc:picChg>
      </pc:sldChg>
      <pc:sldChg chg="addSp modSp mod">
        <pc:chgData name="Inge Schmidt" userId="91113fdc-52c7-454f-af3a-b406d9a9b95d" providerId="ADAL" clId="{3BCC8486-8570-4BD5-AEEF-9355D31431A2}" dt="2026-04-21T19:45:33.030" v="7040" actId="20577"/>
        <pc:sldMkLst>
          <pc:docMk/>
          <pc:sldMk cId="2551759543" sldId="359"/>
        </pc:sldMkLst>
        <pc:spChg chg="mod">
          <ac:chgData name="Inge Schmidt" userId="91113fdc-52c7-454f-af3a-b406d9a9b95d" providerId="ADAL" clId="{3BCC8486-8570-4BD5-AEEF-9355D31431A2}" dt="2026-04-21T19:45:33.030" v="7040" actId="20577"/>
          <ac:spMkLst>
            <pc:docMk/>
            <pc:sldMk cId="2551759543" sldId="359"/>
            <ac:spMk id="8" creationId="{862A0414-4A92-DFC1-E34C-1F6FF8BC5A87}"/>
          </ac:spMkLst>
        </pc:spChg>
        <pc:picChg chg="add mod">
          <ac:chgData name="Inge Schmidt" userId="91113fdc-52c7-454f-af3a-b406d9a9b95d" providerId="ADAL" clId="{3BCC8486-8570-4BD5-AEEF-9355D31431A2}" dt="2026-04-12T21:40:59.540" v="6176"/>
          <ac:picMkLst>
            <pc:docMk/>
            <pc:sldMk cId="2551759543" sldId="359"/>
            <ac:picMk id="2" creationId="{6EBA08C0-0802-51B3-53EF-9AB840F67C6F}"/>
          </ac:picMkLst>
        </pc:picChg>
      </pc:sldChg>
      <pc:sldChg chg="addSp modSp">
        <pc:chgData name="Inge Schmidt" userId="91113fdc-52c7-454f-af3a-b406d9a9b95d" providerId="ADAL" clId="{3BCC8486-8570-4BD5-AEEF-9355D31431A2}" dt="2026-04-12T21:42:49.285" v="6214"/>
        <pc:sldMkLst>
          <pc:docMk/>
          <pc:sldMk cId="3312372929" sldId="360"/>
        </pc:sldMkLst>
        <pc:picChg chg="add mod">
          <ac:chgData name="Inge Schmidt" userId="91113fdc-52c7-454f-af3a-b406d9a9b95d" providerId="ADAL" clId="{3BCC8486-8570-4BD5-AEEF-9355D31431A2}" dt="2026-04-12T21:42:49.285" v="6214"/>
          <ac:picMkLst>
            <pc:docMk/>
            <pc:sldMk cId="3312372929" sldId="360"/>
            <ac:picMk id="2" creationId="{FF748CC0-61C0-92B2-7729-802FC8B2C8D7}"/>
          </ac:picMkLst>
        </pc:picChg>
      </pc:sldChg>
      <pc:sldChg chg="addSp delSp modSp mod ord modShow">
        <pc:chgData name="Inge Schmidt" userId="91113fdc-52c7-454f-af3a-b406d9a9b95d" providerId="ADAL" clId="{3BCC8486-8570-4BD5-AEEF-9355D31431A2}" dt="2026-04-21T11:14:50.052" v="6849"/>
        <pc:sldMkLst>
          <pc:docMk/>
          <pc:sldMk cId="180548283" sldId="361"/>
        </pc:sldMkLst>
        <pc:spChg chg="add mod ord">
          <ac:chgData name="Inge Schmidt" userId="91113fdc-52c7-454f-af3a-b406d9a9b95d" providerId="ADAL" clId="{3BCC8486-8570-4BD5-AEEF-9355D31431A2}" dt="2026-04-09T10:38:07.393" v="3578" actId="14100"/>
          <ac:spMkLst>
            <pc:docMk/>
            <pc:sldMk cId="180548283" sldId="361"/>
            <ac:spMk id="2" creationId="{DEF650ED-999E-3C5B-FDCD-9C08F17FBEA7}"/>
          </ac:spMkLst>
        </pc:spChg>
        <pc:spChg chg="mod">
          <ac:chgData name="Inge Schmidt" userId="91113fdc-52c7-454f-af3a-b406d9a9b95d" providerId="ADAL" clId="{3BCC8486-8570-4BD5-AEEF-9355D31431A2}" dt="2026-04-05T19:33:47.372" v="991" actId="20577"/>
          <ac:spMkLst>
            <pc:docMk/>
            <pc:sldMk cId="180548283" sldId="361"/>
            <ac:spMk id="3" creationId="{48C6050B-B8AB-4630-33E5-5E7E9FAC4839}"/>
          </ac:spMkLst>
        </pc:spChg>
        <pc:picChg chg="add mod">
          <ac:chgData name="Inge Schmidt" userId="91113fdc-52c7-454f-af3a-b406d9a9b95d" providerId="ADAL" clId="{3BCC8486-8570-4BD5-AEEF-9355D31431A2}" dt="2026-04-12T21:42:12.497" v="6198"/>
          <ac:picMkLst>
            <pc:docMk/>
            <pc:sldMk cId="180548283" sldId="361"/>
            <ac:picMk id="9" creationId="{37D7977F-D41A-CB0D-B65C-45307491F3D2}"/>
          </ac:picMkLst>
        </pc:picChg>
        <pc:picChg chg="add mod modCrop">
          <ac:chgData name="Inge Schmidt" userId="91113fdc-52c7-454f-af3a-b406d9a9b95d" providerId="ADAL" clId="{3BCC8486-8570-4BD5-AEEF-9355D31431A2}" dt="2026-04-05T19:39:31.632" v="1172" actId="1076"/>
          <ac:picMkLst>
            <pc:docMk/>
            <pc:sldMk cId="180548283" sldId="361"/>
            <ac:picMk id="14" creationId="{44BD63B3-0802-506B-3E7F-80721F31EC82}"/>
          </ac:picMkLst>
        </pc:picChg>
        <pc:picChg chg="add mod modCrop">
          <ac:chgData name="Inge Schmidt" userId="91113fdc-52c7-454f-af3a-b406d9a9b95d" providerId="ADAL" clId="{3BCC8486-8570-4BD5-AEEF-9355D31431A2}" dt="2026-04-05T19:38:52.850" v="1170" actId="1076"/>
          <ac:picMkLst>
            <pc:docMk/>
            <pc:sldMk cId="180548283" sldId="361"/>
            <ac:picMk id="18" creationId="{FC804E86-53C8-D1B0-DABF-E765719CCAEA}"/>
          </ac:picMkLst>
        </pc:picChg>
      </pc:sldChg>
      <pc:sldChg chg="addSp delSp modSp mod ord">
        <pc:chgData name="Inge Schmidt" userId="91113fdc-52c7-454f-af3a-b406d9a9b95d" providerId="ADAL" clId="{3BCC8486-8570-4BD5-AEEF-9355D31431A2}" dt="2026-04-12T21:40:42.841" v="6171"/>
        <pc:sldMkLst>
          <pc:docMk/>
          <pc:sldMk cId="1700519317" sldId="362"/>
        </pc:sldMkLst>
        <pc:spChg chg="mod">
          <ac:chgData name="Inge Schmidt" userId="91113fdc-52c7-454f-af3a-b406d9a9b95d" providerId="ADAL" clId="{3BCC8486-8570-4BD5-AEEF-9355D31431A2}" dt="2026-04-12T21:29:43.933" v="5760" actId="20577"/>
          <ac:spMkLst>
            <pc:docMk/>
            <pc:sldMk cId="1700519317" sldId="362"/>
            <ac:spMk id="3" creationId="{F10C87D3-C717-D94D-D8DC-FDE1AA1F0FD7}"/>
          </ac:spMkLst>
        </pc:spChg>
        <pc:spChg chg="mod">
          <ac:chgData name="Inge Schmidt" userId="91113fdc-52c7-454f-af3a-b406d9a9b95d" providerId="ADAL" clId="{3BCC8486-8570-4BD5-AEEF-9355D31431A2}" dt="2026-04-12T21:04:05.486" v="5220" actId="20577"/>
          <ac:spMkLst>
            <pc:docMk/>
            <pc:sldMk cId="1700519317" sldId="362"/>
            <ac:spMk id="6" creationId="{65E65F7D-58CA-7FC2-D7A4-964EC8CD7A03}"/>
          </ac:spMkLst>
        </pc:spChg>
        <pc:spChg chg="mod">
          <ac:chgData name="Inge Schmidt" userId="91113fdc-52c7-454f-af3a-b406d9a9b95d" providerId="ADAL" clId="{3BCC8486-8570-4BD5-AEEF-9355D31431A2}" dt="2026-04-12T20:53:40.002" v="4940" actId="20577"/>
          <ac:spMkLst>
            <pc:docMk/>
            <pc:sldMk cId="1700519317" sldId="362"/>
            <ac:spMk id="7" creationId="{DB91C1BD-2131-B8C1-B27A-9211EA1D1BBD}"/>
          </ac:spMkLst>
        </pc:spChg>
        <pc:spChg chg="add mod">
          <ac:chgData name="Inge Schmidt" userId="91113fdc-52c7-454f-af3a-b406d9a9b95d" providerId="ADAL" clId="{3BCC8486-8570-4BD5-AEEF-9355D31431A2}" dt="2026-04-12T20:56:17.191" v="4976" actId="1035"/>
          <ac:spMkLst>
            <pc:docMk/>
            <pc:sldMk cId="1700519317" sldId="362"/>
            <ac:spMk id="11" creationId="{FF808BDE-9093-990F-AA2D-66A05076ADAA}"/>
          </ac:spMkLst>
        </pc:spChg>
        <pc:spChg chg="add mod">
          <ac:chgData name="Inge Schmidt" userId="91113fdc-52c7-454f-af3a-b406d9a9b95d" providerId="ADAL" clId="{3BCC8486-8570-4BD5-AEEF-9355D31431A2}" dt="2026-04-05T19:49:09.672" v="1596" actId="14100"/>
          <ac:spMkLst>
            <pc:docMk/>
            <pc:sldMk cId="1700519317" sldId="362"/>
            <ac:spMk id="19" creationId="{CE452A22-754A-F128-C51B-BD39638085EA}"/>
          </ac:spMkLst>
        </pc:spChg>
        <pc:picChg chg="add mod ord">
          <ac:chgData name="Inge Schmidt" userId="91113fdc-52c7-454f-af3a-b406d9a9b95d" providerId="ADAL" clId="{3BCC8486-8570-4BD5-AEEF-9355D31431A2}" dt="2026-04-05T19:49:02.994" v="1594" actId="1076"/>
          <ac:picMkLst>
            <pc:docMk/>
            <pc:sldMk cId="1700519317" sldId="362"/>
            <ac:picMk id="9" creationId="{0C76F111-5522-D96E-5FAE-061F3A36AC9A}"/>
          </ac:picMkLst>
        </pc:picChg>
        <pc:picChg chg="add mod">
          <ac:chgData name="Inge Schmidt" userId="91113fdc-52c7-454f-af3a-b406d9a9b95d" providerId="ADAL" clId="{3BCC8486-8570-4BD5-AEEF-9355D31431A2}" dt="2026-04-12T21:28:25.547" v="5663" actId="1035"/>
          <ac:picMkLst>
            <pc:docMk/>
            <pc:sldMk cId="1700519317" sldId="362"/>
            <ac:picMk id="10" creationId="{D843600B-00F0-3F3B-C264-8C6D42CC2B07}"/>
          </ac:picMkLst>
        </pc:picChg>
        <pc:picChg chg="add mod">
          <ac:chgData name="Inge Schmidt" userId="91113fdc-52c7-454f-af3a-b406d9a9b95d" providerId="ADAL" clId="{3BCC8486-8570-4BD5-AEEF-9355D31431A2}" dt="2026-04-12T21:08:54.034" v="5354" actId="14100"/>
          <ac:picMkLst>
            <pc:docMk/>
            <pc:sldMk cId="1700519317" sldId="362"/>
            <ac:picMk id="17" creationId="{ABD165D2-E844-47B8-9E1B-D60A0135843C}"/>
          </ac:picMkLst>
        </pc:picChg>
        <pc:picChg chg="add mod ord">
          <ac:chgData name="Inge Schmidt" userId="91113fdc-52c7-454f-af3a-b406d9a9b95d" providerId="ADAL" clId="{3BCC8486-8570-4BD5-AEEF-9355D31431A2}" dt="2026-04-12T21:09:26.407" v="5358" actId="167"/>
          <ac:picMkLst>
            <pc:docMk/>
            <pc:sldMk cId="1700519317" sldId="362"/>
            <ac:picMk id="20" creationId="{ACD1F5B2-4C1D-0D61-7FEC-D269FDBF6CE0}"/>
          </ac:picMkLst>
        </pc:picChg>
        <pc:picChg chg="add mod">
          <ac:chgData name="Inge Schmidt" userId="91113fdc-52c7-454f-af3a-b406d9a9b95d" providerId="ADAL" clId="{3BCC8486-8570-4BD5-AEEF-9355D31431A2}" dt="2026-04-12T21:40:42.841" v="6171"/>
          <ac:picMkLst>
            <pc:docMk/>
            <pc:sldMk cId="1700519317" sldId="362"/>
            <ac:picMk id="25" creationId="{40B46C1B-B63A-C8B9-92A5-376A2ABCF372}"/>
          </ac:picMkLst>
        </pc:picChg>
      </pc:sldChg>
      <pc:sldChg chg="addSp delSp modSp mod">
        <pc:chgData name="Inge Schmidt" userId="91113fdc-52c7-454f-af3a-b406d9a9b95d" providerId="ADAL" clId="{3BCC8486-8570-4BD5-AEEF-9355D31431A2}" dt="2026-04-21T11:13:18.774" v="6840" actId="13926"/>
        <pc:sldMkLst>
          <pc:docMk/>
          <pc:sldMk cId="376516397" sldId="363"/>
        </pc:sldMkLst>
        <pc:spChg chg="add mod">
          <ac:chgData name="Inge Schmidt" userId="91113fdc-52c7-454f-af3a-b406d9a9b95d" providerId="ADAL" clId="{3BCC8486-8570-4BD5-AEEF-9355D31431A2}" dt="2026-04-12T21:00:39.404" v="5076" actId="1076"/>
          <ac:spMkLst>
            <pc:docMk/>
            <pc:sldMk cId="376516397" sldId="363"/>
            <ac:spMk id="2" creationId="{0F3B8984-763E-EF9B-BA86-9024F49A313A}"/>
          </ac:spMkLst>
        </pc:spChg>
        <pc:spChg chg="mod">
          <ac:chgData name="Inge Schmidt" userId="91113fdc-52c7-454f-af3a-b406d9a9b95d" providerId="ADAL" clId="{3BCC8486-8570-4BD5-AEEF-9355D31431A2}" dt="2026-04-12T20:45:49.091" v="4588" actId="5793"/>
          <ac:spMkLst>
            <pc:docMk/>
            <pc:sldMk cId="376516397" sldId="363"/>
            <ac:spMk id="3" creationId="{9789EC52-9842-5AC7-1C21-A384CACC0B29}"/>
          </ac:spMkLst>
        </pc:spChg>
        <pc:spChg chg="ord">
          <ac:chgData name="Inge Schmidt" userId="91113fdc-52c7-454f-af3a-b406d9a9b95d" providerId="ADAL" clId="{3BCC8486-8570-4BD5-AEEF-9355D31431A2}" dt="2026-04-05T19:44:17.290" v="1297" actId="171"/>
          <ac:spMkLst>
            <pc:docMk/>
            <pc:sldMk cId="376516397" sldId="363"/>
            <ac:spMk id="7" creationId="{2AB35AB8-DF0D-1CFE-5D46-006A059C6FD8}"/>
          </ac:spMkLst>
        </pc:spChg>
        <pc:spChg chg="add mod">
          <ac:chgData name="Inge Schmidt" userId="91113fdc-52c7-454f-af3a-b406d9a9b95d" providerId="ADAL" clId="{3BCC8486-8570-4BD5-AEEF-9355D31431A2}" dt="2026-04-21T11:13:18.774" v="6840" actId="13926"/>
          <ac:spMkLst>
            <pc:docMk/>
            <pc:sldMk cId="376516397" sldId="363"/>
            <ac:spMk id="12" creationId="{E3579470-F084-93CB-5262-CD6FA8454136}"/>
          </ac:spMkLst>
        </pc:spChg>
        <pc:spChg chg="add mod ord">
          <ac:chgData name="Inge Schmidt" userId="91113fdc-52c7-454f-af3a-b406d9a9b95d" providerId="ADAL" clId="{3BCC8486-8570-4BD5-AEEF-9355D31431A2}" dt="2026-04-12T20:40:54.072" v="4505" actId="1076"/>
          <ac:spMkLst>
            <pc:docMk/>
            <pc:sldMk cId="376516397" sldId="363"/>
            <ac:spMk id="13" creationId="{AB073C27-12D6-1A60-363C-962ABEB28E80}"/>
          </ac:spMkLst>
        </pc:spChg>
        <pc:spChg chg="add mod">
          <ac:chgData name="Inge Schmidt" userId="91113fdc-52c7-454f-af3a-b406d9a9b95d" providerId="ADAL" clId="{3BCC8486-8570-4BD5-AEEF-9355D31431A2}" dt="2026-04-05T19:42:23.835" v="1253" actId="14100"/>
          <ac:spMkLst>
            <pc:docMk/>
            <pc:sldMk cId="376516397" sldId="363"/>
            <ac:spMk id="16" creationId="{3BAD9002-58AC-1BF3-CEDC-E2D79190F53B}"/>
          </ac:spMkLst>
        </pc:spChg>
        <pc:spChg chg="add mod">
          <ac:chgData name="Inge Schmidt" userId="91113fdc-52c7-454f-af3a-b406d9a9b95d" providerId="ADAL" clId="{3BCC8486-8570-4BD5-AEEF-9355D31431A2}" dt="2026-04-05T19:49:38.176" v="1601" actId="1076"/>
          <ac:spMkLst>
            <pc:docMk/>
            <pc:sldMk cId="376516397" sldId="363"/>
            <ac:spMk id="17" creationId="{2A0E60E0-7D6D-022B-7989-8720326990E7}"/>
          </ac:spMkLst>
        </pc:spChg>
        <pc:picChg chg="add mod ord">
          <ac:chgData name="Inge Schmidt" userId="91113fdc-52c7-454f-af3a-b406d9a9b95d" providerId="ADAL" clId="{3BCC8486-8570-4BD5-AEEF-9355D31431A2}" dt="2026-04-05T19:49:34.551" v="1600" actId="167"/>
          <ac:picMkLst>
            <pc:docMk/>
            <pc:sldMk cId="376516397" sldId="363"/>
            <ac:picMk id="9" creationId="{815FB7F2-0597-AC2F-6B83-AF9690037C77}"/>
          </ac:picMkLst>
        </pc:picChg>
        <pc:picChg chg="add mod ord modCrop">
          <ac:chgData name="Inge Schmidt" userId="91113fdc-52c7-454f-af3a-b406d9a9b95d" providerId="ADAL" clId="{3BCC8486-8570-4BD5-AEEF-9355D31431A2}" dt="2026-04-05T19:42:04.409" v="1248" actId="1076"/>
          <ac:picMkLst>
            <pc:docMk/>
            <pc:sldMk cId="376516397" sldId="363"/>
            <ac:picMk id="10" creationId="{4898E6C0-E160-3C3C-D385-FCE84DE31DDF}"/>
          </ac:picMkLst>
        </pc:picChg>
        <pc:picChg chg="add mod">
          <ac:chgData name="Inge Schmidt" userId="91113fdc-52c7-454f-af3a-b406d9a9b95d" providerId="ADAL" clId="{3BCC8486-8570-4BD5-AEEF-9355D31431A2}" dt="2026-04-12T21:42:17.153" v="6200"/>
          <ac:picMkLst>
            <pc:docMk/>
            <pc:sldMk cId="376516397" sldId="363"/>
            <ac:picMk id="11" creationId="{947ECEDC-4A7A-163E-1E41-0F2F0DC82F6A}"/>
          </ac:picMkLst>
        </pc:picChg>
        <pc:picChg chg="add mod">
          <ac:chgData name="Inge Schmidt" userId="91113fdc-52c7-454f-af3a-b406d9a9b95d" providerId="ADAL" clId="{3BCC8486-8570-4BD5-AEEF-9355D31431A2}" dt="2026-04-12T20:44:42.215" v="4580" actId="1076"/>
          <ac:picMkLst>
            <pc:docMk/>
            <pc:sldMk cId="376516397" sldId="363"/>
            <ac:picMk id="1026" creationId="{EACE372A-3BF7-2F08-C982-CB5A241F583A}"/>
          </ac:picMkLst>
        </pc:picChg>
      </pc:sldChg>
      <pc:sldChg chg="addSp delSp modSp mod">
        <pc:chgData name="Inge Schmidt" userId="91113fdc-52c7-454f-af3a-b406d9a9b95d" providerId="ADAL" clId="{3BCC8486-8570-4BD5-AEEF-9355D31431A2}" dt="2026-04-21T11:13:44.747" v="6842" actId="13926"/>
        <pc:sldMkLst>
          <pc:docMk/>
          <pc:sldMk cId="4190863658" sldId="364"/>
        </pc:sldMkLst>
        <pc:spChg chg="add mod ord">
          <ac:chgData name="Inge Schmidt" userId="91113fdc-52c7-454f-af3a-b406d9a9b95d" providerId="ADAL" clId="{3BCC8486-8570-4BD5-AEEF-9355D31431A2}" dt="2026-04-12T20:36:31.736" v="4219" actId="1076"/>
          <ac:spMkLst>
            <pc:docMk/>
            <pc:sldMk cId="4190863658" sldId="364"/>
            <ac:spMk id="2" creationId="{3AE7250B-E6A3-15D3-1AB2-A2C543DB1D99}"/>
          </ac:spMkLst>
        </pc:spChg>
        <pc:spChg chg="mod">
          <ac:chgData name="Inge Schmidt" userId="91113fdc-52c7-454f-af3a-b406d9a9b95d" providerId="ADAL" clId="{3BCC8486-8570-4BD5-AEEF-9355D31431A2}" dt="2026-04-12T20:45:53.921" v="4589" actId="5793"/>
          <ac:spMkLst>
            <pc:docMk/>
            <pc:sldMk cId="4190863658" sldId="364"/>
            <ac:spMk id="3" creationId="{DA11386C-893B-A756-52D6-C90E57EC5237}"/>
          </ac:spMkLst>
        </pc:spChg>
        <pc:spChg chg="add mod">
          <ac:chgData name="Inge Schmidt" userId="91113fdc-52c7-454f-af3a-b406d9a9b95d" providerId="ADAL" clId="{3BCC8486-8570-4BD5-AEEF-9355D31431A2}" dt="2026-04-12T21:00:23.322" v="5074" actId="14100"/>
          <ac:spMkLst>
            <pc:docMk/>
            <pc:sldMk cId="4190863658" sldId="364"/>
            <ac:spMk id="10" creationId="{4F23B5C5-9EE0-E6F8-28DD-B1159F881B6C}"/>
          </ac:spMkLst>
        </pc:spChg>
        <pc:spChg chg="add mod">
          <ac:chgData name="Inge Schmidt" userId="91113fdc-52c7-454f-af3a-b406d9a9b95d" providerId="ADAL" clId="{3BCC8486-8570-4BD5-AEEF-9355D31431A2}" dt="2026-04-21T11:13:44.747" v="6842" actId="13926"/>
          <ac:spMkLst>
            <pc:docMk/>
            <pc:sldMk cId="4190863658" sldId="364"/>
            <ac:spMk id="12" creationId="{B4FECE08-DD62-DA5E-AAE1-597740F80694}"/>
          </ac:spMkLst>
        </pc:spChg>
        <pc:spChg chg="add mod">
          <ac:chgData name="Inge Schmidt" userId="91113fdc-52c7-454f-af3a-b406d9a9b95d" providerId="ADAL" clId="{3BCC8486-8570-4BD5-AEEF-9355D31431A2}" dt="2026-04-05T19:40:34.102" v="1180" actId="1076"/>
          <ac:spMkLst>
            <pc:docMk/>
            <pc:sldMk cId="4190863658" sldId="364"/>
            <ac:spMk id="17" creationId="{D8D81037-B5A4-AFF8-08CA-74D95A3BCB88}"/>
          </ac:spMkLst>
        </pc:spChg>
        <pc:picChg chg="add mod">
          <ac:chgData name="Inge Schmidt" userId="91113fdc-52c7-454f-af3a-b406d9a9b95d" providerId="ADAL" clId="{3BCC8486-8570-4BD5-AEEF-9355D31431A2}" dt="2026-04-12T20:44:32.333" v="4578" actId="1076"/>
          <ac:picMkLst>
            <pc:docMk/>
            <pc:sldMk cId="4190863658" sldId="364"/>
            <ac:picMk id="9" creationId="{4C495665-4BA5-14D1-D624-55FEE4551559}"/>
          </ac:picMkLst>
        </pc:picChg>
        <pc:picChg chg="add mod">
          <ac:chgData name="Inge Schmidt" userId="91113fdc-52c7-454f-af3a-b406d9a9b95d" providerId="ADAL" clId="{3BCC8486-8570-4BD5-AEEF-9355D31431A2}" dt="2026-04-12T21:42:14.542" v="6199"/>
          <ac:picMkLst>
            <pc:docMk/>
            <pc:sldMk cId="4190863658" sldId="364"/>
            <ac:picMk id="11" creationId="{0AA665E8-7172-F2E7-4DB2-FB5D87D71A4D}"/>
          </ac:picMkLst>
        </pc:picChg>
        <pc:picChg chg="add mod modCrop">
          <ac:chgData name="Inge Schmidt" userId="91113fdc-52c7-454f-af3a-b406d9a9b95d" providerId="ADAL" clId="{3BCC8486-8570-4BD5-AEEF-9355D31431A2}" dt="2026-04-12T20:59:28.612" v="5063" actId="1076"/>
          <ac:picMkLst>
            <pc:docMk/>
            <pc:sldMk cId="4190863658" sldId="364"/>
            <ac:picMk id="16" creationId="{3FFE9D78-AE21-BFAB-0EA4-F48D02248C8B}"/>
          </ac:picMkLst>
        </pc:picChg>
      </pc:sldChg>
      <pc:sldChg chg="addSp modSp mod">
        <pc:chgData name="Inge Schmidt" userId="91113fdc-52c7-454f-af3a-b406d9a9b95d" providerId="ADAL" clId="{3BCC8486-8570-4BD5-AEEF-9355D31431A2}" dt="2026-04-21T19:45:00.770" v="7020" actId="20577"/>
        <pc:sldMkLst>
          <pc:docMk/>
          <pc:sldMk cId="2219084696" sldId="365"/>
        </pc:sldMkLst>
        <pc:spChg chg="mod">
          <ac:chgData name="Inge Schmidt" userId="91113fdc-52c7-454f-af3a-b406d9a9b95d" providerId="ADAL" clId="{3BCC8486-8570-4BD5-AEEF-9355D31431A2}" dt="2026-04-21T19:45:00.770" v="7020" actId="20577"/>
          <ac:spMkLst>
            <pc:docMk/>
            <pc:sldMk cId="2219084696" sldId="365"/>
            <ac:spMk id="3" creationId="{5A6C9B98-48CC-5672-41D8-8D89334B16F0}"/>
          </ac:spMkLst>
        </pc:spChg>
        <pc:picChg chg="add mod">
          <ac:chgData name="Inge Schmidt" userId="91113fdc-52c7-454f-af3a-b406d9a9b95d" providerId="ADAL" clId="{3BCC8486-8570-4BD5-AEEF-9355D31431A2}" dt="2026-04-12T21:40:55.314" v="6174"/>
          <ac:picMkLst>
            <pc:docMk/>
            <pc:sldMk cId="2219084696" sldId="365"/>
            <ac:picMk id="2" creationId="{46C5390C-01F3-D924-C078-211445229D7E}"/>
          </ac:picMkLst>
        </pc:picChg>
      </pc:sldChg>
      <pc:sldChg chg="addSp modSp add mod ord modShow">
        <pc:chgData name="Inge Schmidt" userId="91113fdc-52c7-454f-af3a-b406d9a9b95d" providerId="ADAL" clId="{3BCC8486-8570-4BD5-AEEF-9355D31431A2}" dt="2026-04-21T20:06:52.628" v="7140"/>
        <pc:sldMkLst>
          <pc:docMk/>
          <pc:sldMk cId="4156887448" sldId="367"/>
        </pc:sldMkLst>
        <pc:spChg chg="mod">
          <ac:chgData name="Inge Schmidt" userId="91113fdc-52c7-454f-af3a-b406d9a9b95d" providerId="ADAL" clId="{3BCC8486-8570-4BD5-AEEF-9355D31431A2}" dt="2026-04-05T21:39:15.311" v="3297" actId="20577"/>
          <ac:spMkLst>
            <pc:docMk/>
            <pc:sldMk cId="4156887448" sldId="367"/>
            <ac:spMk id="8" creationId="{774FA2A3-5B39-0C1F-D750-4FD5963F2D43}"/>
          </ac:spMkLst>
        </pc:spChg>
        <pc:spChg chg="mod">
          <ac:chgData name="Inge Schmidt" userId="91113fdc-52c7-454f-af3a-b406d9a9b95d" providerId="ADAL" clId="{3BCC8486-8570-4BD5-AEEF-9355D31431A2}" dt="2026-04-05T21:19:43.535" v="2767"/>
          <ac:spMkLst>
            <pc:docMk/>
            <pc:sldMk cId="4156887448" sldId="367"/>
            <ac:spMk id="14" creationId="{91EE43DC-8A10-8C61-B4EE-A105E0BCBAF8}"/>
          </ac:spMkLst>
        </pc:spChg>
        <pc:picChg chg="add mod">
          <ac:chgData name="Inge Schmidt" userId="91113fdc-52c7-454f-af3a-b406d9a9b95d" providerId="ADAL" clId="{3BCC8486-8570-4BD5-AEEF-9355D31431A2}" dt="2026-04-12T21:42:28.849" v="6205"/>
          <ac:picMkLst>
            <pc:docMk/>
            <pc:sldMk cId="4156887448" sldId="367"/>
            <ac:picMk id="2" creationId="{0355C592-0071-0274-7DDE-D09A3F7FB3B4}"/>
          </ac:picMkLst>
        </pc:picChg>
      </pc:sldChg>
      <pc:sldChg chg="addSp modSp add mod">
        <pc:chgData name="Inge Schmidt" userId="91113fdc-52c7-454f-af3a-b406d9a9b95d" providerId="ADAL" clId="{3BCC8486-8570-4BD5-AEEF-9355D31431A2}" dt="2026-04-12T21:49:43.520" v="6386" actId="14100"/>
        <pc:sldMkLst>
          <pc:docMk/>
          <pc:sldMk cId="2329752020" sldId="368"/>
        </pc:sldMkLst>
        <pc:spChg chg="mod">
          <ac:chgData name="Inge Schmidt" userId="91113fdc-52c7-454f-af3a-b406d9a9b95d" providerId="ADAL" clId="{3BCC8486-8570-4BD5-AEEF-9355D31431A2}" dt="2026-04-12T21:22:12.534" v="5568" actId="20577"/>
          <ac:spMkLst>
            <pc:docMk/>
            <pc:sldMk cId="2329752020" sldId="368"/>
            <ac:spMk id="8" creationId="{EC35A609-8AA6-4C33-73C5-8FB03554DE8E}"/>
          </ac:spMkLst>
        </pc:spChg>
        <pc:spChg chg="mod">
          <ac:chgData name="Inge Schmidt" userId="91113fdc-52c7-454f-af3a-b406d9a9b95d" providerId="ADAL" clId="{3BCC8486-8570-4BD5-AEEF-9355D31431A2}" dt="2026-04-12T21:20:46.674" v="5381" actId="20577"/>
          <ac:spMkLst>
            <pc:docMk/>
            <pc:sldMk cId="2329752020" sldId="368"/>
            <ac:spMk id="14" creationId="{71F20A78-8A7A-A4CA-F5DF-AAD6098D7354}"/>
          </ac:spMkLst>
        </pc:spChg>
        <pc:picChg chg="add mod">
          <ac:chgData name="Inge Schmidt" userId="91113fdc-52c7-454f-af3a-b406d9a9b95d" providerId="ADAL" clId="{3BCC8486-8570-4BD5-AEEF-9355D31431A2}" dt="2026-04-12T21:42:36.155" v="6208"/>
          <ac:picMkLst>
            <pc:docMk/>
            <pc:sldMk cId="2329752020" sldId="368"/>
            <ac:picMk id="2" creationId="{7DFA4F6F-4575-82D9-5CB2-739D0137325D}"/>
          </ac:picMkLst>
        </pc:picChg>
        <pc:picChg chg="add mod">
          <ac:chgData name="Inge Schmidt" userId="91113fdc-52c7-454f-af3a-b406d9a9b95d" providerId="ADAL" clId="{3BCC8486-8570-4BD5-AEEF-9355D31431A2}" dt="2026-04-12T21:49:15.015" v="6382" actId="14100"/>
          <ac:picMkLst>
            <pc:docMk/>
            <pc:sldMk cId="2329752020" sldId="368"/>
            <ac:picMk id="4" creationId="{09E925A3-F44B-99B2-03A7-79D2DAB0BBB6}"/>
          </ac:picMkLst>
        </pc:picChg>
        <pc:picChg chg="add mod">
          <ac:chgData name="Inge Schmidt" userId="91113fdc-52c7-454f-af3a-b406d9a9b95d" providerId="ADAL" clId="{3BCC8486-8570-4BD5-AEEF-9355D31431A2}" dt="2026-04-12T21:49:43.520" v="6386" actId="14100"/>
          <ac:picMkLst>
            <pc:docMk/>
            <pc:sldMk cId="2329752020" sldId="368"/>
            <ac:picMk id="7" creationId="{8E120147-B281-FD61-F042-61D11B57098E}"/>
          </ac:picMkLst>
        </pc:picChg>
      </pc:sldChg>
      <pc:sldChg chg="addSp modSp add mod">
        <pc:chgData name="Inge Schmidt" userId="91113fdc-52c7-454f-af3a-b406d9a9b95d" providerId="ADAL" clId="{3BCC8486-8570-4BD5-AEEF-9355D31431A2}" dt="2026-04-12T21:42:05.691" v="6196"/>
        <pc:sldMkLst>
          <pc:docMk/>
          <pc:sldMk cId="3564118775" sldId="369"/>
        </pc:sldMkLst>
        <pc:spChg chg="mod">
          <ac:chgData name="Inge Schmidt" userId="91113fdc-52c7-454f-af3a-b406d9a9b95d" providerId="ADAL" clId="{3BCC8486-8570-4BD5-AEEF-9355D31431A2}" dt="2026-04-12T20:44:57.805" v="4581" actId="5793"/>
          <ac:spMkLst>
            <pc:docMk/>
            <pc:sldMk cId="3564118775" sldId="369"/>
            <ac:spMk id="2" creationId="{E632492A-2024-1030-43E5-1268C65A02A4}"/>
          </ac:spMkLst>
        </pc:spChg>
        <pc:spChg chg="mod">
          <ac:chgData name="Inge Schmidt" userId="91113fdc-52c7-454f-af3a-b406d9a9b95d" providerId="ADAL" clId="{3BCC8486-8570-4BD5-AEEF-9355D31431A2}" dt="2026-04-12T20:35:39.275" v="4163" actId="14100"/>
          <ac:spMkLst>
            <pc:docMk/>
            <pc:sldMk cId="3564118775" sldId="369"/>
            <ac:spMk id="5" creationId="{42ED55B6-2FBC-8AFF-DD4E-1B5281138E99}"/>
          </ac:spMkLst>
        </pc:spChg>
        <pc:spChg chg="mod">
          <ac:chgData name="Inge Schmidt" userId="91113fdc-52c7-454f-af3a-b406d9a9b95d" providerId="ADAL" clId="{3BCC8486-8570-4BD5-AEEF-9355D31431A2}" dt="2026-04-12T20:35:33.994" v="4162" actId="14100"/>
          <ac:spMkLst>
            <pc:docMk/>
            <pc:sldMk cId="3564118775" sldId="369"/>
            <ac:spMk id="6" creationId="{14FAD2E9-6A1D-602D-F8A9-8A95139D4723}"/>
          </ac:spMkLst>
        </pc:spChg>
        <pc:picChg chg="add mod">
          <ac:chgData name="Inge Schmidt" userId="91113fdc-52c7-454f-af3a-b406d9a9b95d" providerId="ADAL" clId="{3BCC8486-8570-4BD5-AEEF-9355D31431A2}" dt="2026-04-12T20:45:05.914" v="4583" actId="1076"/>
          <ac:picMkLst>
            <pc:docMk/>
            <pc:sldMk cId="3564118775" sldId="369"/>
            <ac:picMk id="8" creationId="{31726E4E-B936-5C81-78E2-8D031A0269D3}"/>
          </ac:picMkLst>
        </pc:picChg>
        <pc:picChg chg="add mod">
          <ac:chgData name="Inge Schmidt" userId="91113fdc-52c7-454f-af3a-b406d9a9b95d" providerId="ADAL" clId="{3BCC8486-8570-4BD5-AEEF-9355D31431A2}" dt="2026-04-12T21:42:05.691" v="6196"/>
          <ac:picMkLst>
            <pc:docMk/>
            <pc:sldMk cId="3564118775" sldId="369"/>
            <ac:picMk id="11" creationId="{688840E3-A9D9-CBFC-E90E-1446F606E930}"/>
          </ac:picMkLst>
        </pc:picChg>
      </pc:sldChg>
      <pc:sldChg chg="addSp modSp add mod ord">
        <pc:chgData name="Inge Schmidt" userId="91113fdc-52c7-454f-af3a-b406d9a9b95d" providerId="ADAL" clId="{3BCC8486-8570-4BD5-AEEF-9355D31431A2}" dt="2026-04-12T21:48:25.368" v="6379" actId="20577"/>
        <pc:sldMkLst>
          <pc:docMk/>
          <pc:sldMk cId="3761553276" sldId="370"/>
        </pc:sldMkLst>
        <pc:spChg chg="mod">
          <ac:chgData name="Inge Schmidt" userId="91113fdc-52c7-454f-af3a-b406d9a9b95d" providerId="ADAL" clId="{3BCC8486-8570-4BD5-AEEF-9355D31431A2}" dt="2026-04-12T21:48:25.368" v="6379" actId="20577"/>
          <ac:spMkLst>
            <pc:docMk/>
            <pc:sldMk cId="3761553276" sldId="370"/>
            <ac:spMk id="8" creationId="{FCFC9C74-6433-76FD-C11E-9B9389735107}"/>
          </ac:spMkLst>
        </pc:spChg>
        <pc:spChg chg="mod">
          <ac:chgData name="Inge Schmidt" userId="91113fdc-52c7-454f-af3a-b406d9a9b95d" providerId="ADAL" clId="{3BCC8486-8570-4BD5-AEEF-9355D31431A2}" dt="2026-04-12T20:47:26.471" v="4607" actId="20577"/>
          <ac:spMkLst>
            <pc:docMk/>
            <pc:sldMk cId="3761553276" sldId="370"/>
            <ac:spMk id="14" creationId="{539D17B9-1D56-D522-5357-FF2E36A5BEAB}"/>
          </ac:spMkLst>
        </pc:spChg>
        <pc:picChg chg="add mod">
          <ac:chgData name="Inge Schmidt" userId="91113fdc-52c7-454f-af3a-b406d9a9b95d" providerId="ADAL" clId="{3BCC8486-8570-4BD5-AEEF-9355D31431A2}" dt="2026-04-12T21:42:33.465" v="6207"/>
          <ac:picMkLst>
            <pc:docMk/>
            <pc:sldMk cId="3761553276" sldId="370"/>
            <ac:picMk id="2" creationId="{A7CFEC4B-82C0-E010-FF7C-B13999D4F5D5}"/>
          </ac:picMkLst>
        </pc:picChg>
      </pc:sldChg>
      <pc:sldChg chg="addSp modSp add mod ord">
        <pc:chgData name="Inge Schmidt" userId="91113fdc-52c7-454f-af3a-b406d9a9b95d" providerId="ADAL" clId="{3BCC8486-8570-4BD5-AEEF-9355D31431A2}" dt="2026-04-21T19:52:28.768" v="7053" actId="13926"/>
        <pc:sldMkLst>
          <pc:docMk/>
          <pc:sldMk cId="4135076446" sldId="371"/>
        </pc:sldMkLst>
        <pc:spChg chg="mod">
          <ac:chgData name="Inge Schmidt" userId="91113fdc-52c7-454f-af3a-b406d9a9b95d" providerId="ADAL" clId="{3BCC8486-8570-4BD5-AEEF-9355D31431A2}" dt="2026-04-12T21:47:59.954" v="6376" actId="20577"/>
          <ac:spMkLst>
            <pc:docMk/>
            <pc:sldMk cId="4135076446" sldId="371"/>
            <ac:spMk id="3" creationId="{982500B3-080A-BD4F-86FF-1ABC3E87B9A3}"/>
          </ac:spMkLst>
        </pc:spChg>
        <pc:spChg chg="mod">
          <ac:chgData name="Inge Schmidt" userId="91113fdc-52c7-454f-af3a-b406d9a9b95d" providerId="ADAL" clId="{3BCC8486-8570-4BD5-AEEF-9355D31431A2}" dt="2026-04-21T11:12:36.066" v="6827" actId="6549"/>
          <ac:spMkLst>
            <pc:docMk/>
            <pc:sldMk cId="4135076446" sldId="371"/>
            <ac:spMk id="6" creationId="{EDF4DD76-9EE1-AA14-B22B-D5E4865D43BB}"/>
          </ac:spMkLst>
        </pc:spChg>
        <pc:spChg chg="add mod">
          <ac:chgData name="Inge Schmidt" userId="91113fdc-52c7-454f-af3a-b406d9a9b95d" providerId="ADAL" clId="{3BCC8486-8570-4BD5-AEEF-9355D31431A2}" dt="2026-04-21T19:52:28.768" v="7053" actId="13926"/>
          <ac:spMkLst>
            <pc:docMk/>
            <pc:sldMk cId="4135076446" sldId="371"/>
            <ac:spMk id="11" creationId="{8D0BDD93-7C4F-1759-7BBA-AAAA485786A4}"/>
          </ac:spMkLst>
        </pc:spChg>
        <pc:picChg chg="add mod">
          <ac:chgData name="Inge Schmidt" userId="91113fdc-52c7-454f-af3a-b406d9a9b95d" providerId="ADAL" clId="{3BCC8486-8570-4BD5-AEEF-9355D31431A2}" dt="2026-04-12T21:42:19.345" v="6201"/>
          <ac:picMkLst>
            <pc:docMk/>
            <pc:sldMk cId="4135076446" sldId="371"/>
            <ac:picMk id="9" creationId="{A49B9C78-4FF0-164C-AB2E-A81C96DC37D5}"/>
          </ac:picMkLst>
        </pc:picChg>
      </pc:sldChg>
      <pc:sldChg chg="addSp delSp modSp add mod ord">
        <pc:chgData name="Inge Schmidt" userId="91113fdc-52c7-454f-af3a-b406d9a9b95d" providerId="ADAL" clId="{3BCC8486-8570-4BD5-AEEF-9355D31431A2}" dt="2026-04-21T11:17:14.324" v="6855"/>
        <pc:sldMkLst>
          <pc:docMk/>
          <pc:sldMk cId="962259994" sldId="372"/>
        </pc:sldMkLst>
        <pc:spChg chg="mod">
          <ac:chgData name="Inge Schmidt" userId="91113fdc-52c7-454f-af3a-b406d9a9b95d" providerId="ADAL" clId="{3BCC8486-8570-4BD5-AEEF-9355D31431A2}" dt="2026-04-12T21:30:04.011" v="5761" actId="20577"/>
          <ac:spMkLst>
            <pc:docMk/>
            <pc:sldMk cId="962259994" sldId="372"/>
            <ac:spMk id="3" creationId="{FC38CBA2-3296-BA0E-41A6-F035FF627C05}"/>
          </ac:spMkLst>
        </pc:spChg>
        <pc:picChg chg="add del">
          <ac:chgData name="Inge Schmidt" userId="91113fdc-52c7-454f-af3a-b406d9a9b95d" providerId="ADAL" clId="{3BCC8486-8570-4BD5-AEEF-9355D31431A2}" dt="2026-04-12T21:04:46.120" v="5223" actId="478"/>
          <ac:picMkLst>
            <pc:docMk/>
            <pc:sldMk cId="962259994" sldId="372"/>
            <ac:picMk id="10" creationId="{DAEC7A3E-30AF-63DB-16DA-219A24CB9007}"/>
          </ac:picMkLst>
        </pc:picChg>
        <pc:picChg chg="add mod">
          <ac:chgData name="Inge Schmidt" userId="91113fdc-52c7-454f-af3a-b406d9a9b95d" providerId="ADAL" clId="{3BCC8486-8570-4BD5-AEEF-9355D31431A2}" dt="2026-04-12T21:42:10.247" v="6197"/>
          <ac:picMkLst>
            <pc:docMk/>
            <pc:sldMk cId="962259994" sldId="372"/>
            <ac:picMk id="12" creationId="{58C765B8-59FE-3B9B-6550-1820AFA53735}"/>
          </ac:picMkLst>
        </pc:picChg>
      </pc:sldChg>
      <pc:sldChg chg="addSp modSp add mod ord">
        <pc:chgData name="Inge Schmidt" userId="91113fdc-52c7-454f-af3a-b406d9a9b95d" providerId="ADAL" clId="{3BCC8486-8570-4BD5-AEEF-9355D31431A2}" dt="2026-04-12T21:52:37.582" v="6404" actId="20577"/>
        <pc:sldMkLst>
          <pc:docMk/>
          <pc:sldMk cId="96536415" sldId="373"/>
        </pc:sldMkLst>
        <pc:spChg chg="mod">
          <ac:chgData name="Inge Schmidt" userId="91113fdc-52c7-454f-af3a-b406d9a9b95d" providerId="ADAL" clId="{3BCC8486-8570-4BD5-AEEF-9355D31431A2}" dt="2026-04-12T21:52:37.582" v="6404" actId="20577"/>
          <ac:spMkLst>
            <pc:docMk/>
            <pc:sldMk cId="96536415" sldId="373"/>
            <ac:spMk id="8" creationId="{E2912A9E-13C2-481E-FFC2-16E1129F1731}"/>
          </ac:spMkLst>
        </pc:spChg>
        <pc:picChg chg="add mod">
          <ac:chgData name="Inge Schmidt" userId="91113fdc-52c7-454f-af3a-b406d9a9b95d" providerId="ADAL" clId="{3BCC8486-8570-4BD5-AEEF-9355D31431A2}" dt="2026-04-12T21:42:38.237" v="6209"/>
          <ac:picMkLst>
            <pc:docMk/>
            <pc:sldMk cId="96536415" sldId="373"/>
            <ac:picMk id="2" creationId="{53CF8634-44C0-575F-1E6E-779E80B6FD78}"/>
          </ac:picMkLst>
        </pc:picChg>
        <pc:picChg chg="add mod">
          <ac:chgData name="Inge Schmidt" userId="91113fdc-52c7-454f-af3a-b406d9a9b95d" providerId="ADAL" clId="{3BCC8486-8570-4BD5-AEEF-9355D31431A2}" dt="2026-04-12T21:51:58.995" v="6396" actId="688"/>
          <ac:picMkLst>
            <pc:docMk/>
            <pc:sldMk cId="96536415" sldId="373"/>
            <ac:picMk id="4" creationId="{215854D3-554D-A545-E66A-F97EDE077170}"/>
          </ac:picMkLst>
        </pc:picChg>
      </pc:sldChg>
      <pc:sldChg chg="addSp modSp add mod">
        <pc:chgData name="Inge Schmidt" userId="91113fdc-52c7-454f-af3a-b406d9a9b95d" providerId="ADAL" clId="{3BCC8486-8570-4BD5-AEEF-9355D31431A2}" dt="2026-04-21T20:10:07.550" v="7401" actId="20577"/>
        <pc:sldMkLst>
          <pc:docMk/>
          <pc:sldMk cId="2812528839" sldId="374"/>
        </pc:sldMkLst>
        <pc:spChg chg="mod">
          <ac:chgData name="Inge Schmidt" userId="91113fdc-52c7-454f-af3a-b406d9a9b95d" providerId="ADAL" clId="{3BCC8486-8570-4BD5-AEEF-9355D31431A2}" dt="2026-04-12T21:35:30.055" v="6113" actId="20577"/>
          <ac:spMkLst>
            <pc:docMk/>
            <pc:sldMk cId="2812528839" sldId="374"/>
            <ac:spMk id="3" creationId="{5FAC975B-3EFC-5135-0557-628ADF022138}"/>
          </ac:spMkLst>
        </pc:spChg>
        <pc:spChg chg="mod">
          <ac:chgData name="Inge Schmidt" userId="91113fdc-52c7-454f-af3a-b406d9a9b95d" providerId="ADAL" clId="{3BCC8486-8570-4BD5-AEEF-9355D31431A2}" dt="2026-04-21T20:10:07.550" v="7401" actId="20577"/>
          <ac:spMkLst>
            <pc:docMk/>
            <pc:sldMk cId="2812528839" sldId="374"/>
            <ac:spMk id="6" creationId="{E325AC0D-D4E6-68ED-004B-AC8C372AD622}"/>
          </ac:spMkLst>
        </pc:spChg>
        <pc:picChg chg="add mod">
          <ac:chgData name="Inge Schmidt" userId="91113fdc-52c7-454f-af3a-b406d9a9b95d" providerId="ADAL" clId="{3BCC8486-8570-4BD5-AEEF-9355D31431A2}" dt="2026-04-12T21:42:23.892" v="6203"/>
          <ac:picMkLst>
            <pc:docMk/>
            <pc:sldMk cId="2812528839" sldId="374"/>
            <ac:picMk id="11" creationId="{97D2AA10-918F-D0CF-6A42-7B1A8EEB23C2}"/>
          </ac:picMkLst>
        </pc:picChg>
      </pc:sldChg>
      <pc:sldChg chg="modSp add mod">
        <pc:chgData name="Inge Schmidt" userId="91113fdc-52c7-454f-af3a-b406d9a9b95d" providerId="ADAL" clId="{3BCC8486-8570-4BD5-AEEF-9355D31431A2}" dt="2026-04-21T11:07:00.711" v="6785"/>
        <pc:sldMkLst>
          <pc:docMk/>
          <pc:sldMk cId="1077715186" sldId="375"/>
        </pc:sldMkLst>
        <pc:spChg chg="mod">
          <ac:chgData name="Inge Schmidt" userId="91113fdc-52c7-454f-af3a-b406d9a9b95d" providerId="ADAL" clId="{3BCC8486-8570-4BD5-AEEF-9355D31431A2}" dt="2026-04-21T11:07:00.711" v="6785"/>
          <ac:spMkLst>
            <pc:docMk/>
            <pc:sldMk cId="1077715186" sldId="375"/>
            <ac:spMk id="8" creationId="{2BD0B320-6F57-009F-D8AF-D0F42C84D947}"/>
          </ac:spMkLst>
        </pc:spChg>
        <pc:spChg chg="mod">
          <ac:chgData name="Inge Schmidt" userId="91113fdc-52c7-454f-af3a-b406d9a9b95d" providerId="ADAL" clId="{3BCC8486-8570-4BD5-AEEF-9355D31431A2}" dt="2026-04-21T11:03:11.947" v="6709" actId="20577"/>
          <ac:spMkLst>
            <pc:docMk/>
            <pc:sldMk cId="1077715186" sldId="375"/>
            <ac:spMk id="14" creationId="{9D7F2C0A-C10B-EE8F-00AE-52D4F74ABADB}"/>
          </ac:spMkLst>
        </pc:spChg>
      </pc:sldChg>
      <pc:sldChg chg="delSp modSp add mod ord">
        <pc:chgData name="Inge Schmidt" userId="91113fdc-52c7-454f-af3a-b406d9a9b95d" providerId="ADAL" clId="{3BCC8486-8570-4BD5-AEEF-9355D31431A2}" dt="2026-04-21T19:47:44.100" v="7050" actId="20577"/>
        <pc:sldMkLst>
          <pc:docMk/>
          <pc:sldMk cId="98590150" sldId="376"/>
        </pc:sldMkLst>
        <pc:spChg chg="mod">
          <ac:chgData name="Inge Schmidt" userId="91113fdc-52c7-454f-af3a-b406d9a9b95d" providerId="ADAL" clId="{3BCC8486-8570-4BD5-AEEF-9355D31431A2}" dt="2026-04-21T11:19:38.623" v="6938" actId="14100"/>
          <ac:spMkLst>
            <pc:docMk/>
            <pc:sldMk cId="98590150" sldId="376"/>
            <ac:spMk id="2" creationId="{B4FEA68A-79A1-03F0-757D-202F22B6AD83}"/>
          </ac:spMkLst>
        </pc:spChg>
        <pc:spChg chg="mod">
          <ac:chgData name="Inge Schmidt" userId="91113fdc-52c7-454f-af3a-b406d9a9b95d" providerId="ADAL" clId="{3BCC8486-8570-4BD5-AEEF-9355D31431A2}" dt="2026-04-21T19:47:44.100" v="7050" actId="20577"/>
          <ac:spMkLst>
            <pc:docMk/>
            <pc:sldMk cId="98590150" sldId="376"/>
            <ac:spMk id="3" creationId="{0AED355C-7697-7EC1-DB3D-E29E0D3FC48D}"/>
          </ac:spMkLst>
        </pc:spChg>
        <pc:spChg chg="mod">
          <ac:chgData name="Inge Schmidt" userId="91113fdc-52c7-454f-af3a-b406d9a9b95d" providerId="ADAL" clId="{3BCC8486-8570-4BD5-AEEF-9355D31431A2}" dt="2026-04-21T11:17:50.417" v="6870" actId="20577"/>
          <ac:spMkLst>
            <pc:docMk/>
            <pc:sldMk cId="98590150" sldId="376"/>
            <ac:spMk id="6" creationId="{14B80156-919D-398A-016F-2005BB64F26C}"/>
          </ac:spMkLst>
        </pc:spChg>
        <pc:spChg chg="del">
          <ac:chgData name="Inge Schmidt" userId="91113fdc-52c7-454f-af3a-b406d9a9b95d" providerId="ADAL" clId="{3BCC8486-8570-4BD5-AEEF-9355D31431A2}" dt="2026-04-21T11:19:51.700" v="6982" actId="478"/>
          <ac:spMkLst>
            <pc:docMk/>
            <pc:sldMk cId="98590150" sldId="376"/>
            <ac:spMk id="9" creationId="{2E3B1E2A-C23D-30AA-1AD9-D5AC4A4D32DF}"/>
          </ac:spMkLst>
        </pc:spChg>
        <pc:spChg chg="mod">
          <ac:chgData name="Inge Schmidt" userId="91113fdc-52c7-454f-af3a-b406d9a9b95d" providerId="ADAL" clId="{3BCC8486-8570-4BD5-AEEF-9355D31431A2}" dt="2026-04-21T11:17:38.814" v="6862" actId="14100"/>
          <ac:spMkLst>
            <pc:docMk/>
            <pc:sldMk cId="98590150" sldId="376"/>
            <ac:spMk id="14" creationId="{74CB0C95-8C46-7E56-FB84-B2F1DB6F1B1C}"/>
          </ac:spMkLst>
        </pc:spChg>
        <pc:picChg chg="mod">
          <ac:chgData name="Inge Schmidt" userId="91113fdc-52c7-454f-af3a-b406d9a9b95d" providerId="ADAL" clId="{3BCC8486-8570-4BD5-AEEF-9355D31431A2}" dt="2026-04-21T11:19:43.048" v="6981" actId="1035"/>
          <ac:picMkLst>
            <pc:docMk/>
            <pc:sldMk cId="98590150" sldId="376"/>
            <ac:picMk id="12" creationId="{E5B0B749-B4F6-2C15-8B12-5F56DFB3E13F}"/>
          </ac:picMkLst>
        </pc:picChg>
      </pc:sldChg>
    </pc:docChg>
  </pc:docChgLst>
  <pc:docChgLst>
    <pc:chgData name="Inge Schmidt" userId="91113fdc-52c7-454f-af3a-b406d9a9b95d" providerId="ADAL" clId="{D4E10C94-63E6-4A10-B3B6-2154C8ACACFB}"/>
    <pc:docChg chg="custSel addSld modSld">
      <pc:chgData name="Inge Schmidt" userId="91113fdc-52c7-454f-af3a-b406d9a9b95d" providerId="ADAL" clId="{D4E10C94-63E6-4A10-B3B6-2154C8ACACFB}" dt="2026-04-22T21:02:15.946" v="277" actId="20577"/>
      <pc:docMkLst>
        <pc:docMk/>
      </pc:docMkLst>
      <pc:sldChg chg="modSp mod">
        <pc:chgData name="Inge Schmidt" userId="91113fdc-52c7-454f-af3a-b406d9a9b95d" providerId="ADAL" clId="{D4E10C94-63E6-4A10-B3B6-2154C8ACACFB}" dt="2026-04-22T20:53:06.542" v="91" actId="20577"/>
        <pc:sldMkLst>
          <pc:docMk/>
          <pc:sldMk cId="3691805504" sldId="258"/>
        </pc:sldMkLst>
        <pc:spChg chg="mod">
          <ac:chgData name="Inge Schmidt" userId="91113fdc-52c7-454f-af3a-b406d9a9b95d" providerId="ADAL" clId="{D4E10C94-63E6-4A10-B3B6-2154C8ACACFB}" dt="2026-04-22T20:53:06.542" v="91" actId="20577"/>
          <ac:spMkLst>
            <pc:docMk/>
            <pc:sldMk cId="3691805504" sldId="258"/>
            <ac:spMk id="15" creationId="{A884CDCD-0E44-F407-E5AB-9B0E06B0012B}"/>
          </ac:spMkLst>
        </pc:spChg>
      </pc:sldChg>
      <pc:sldChg chg="modSp mod">
        <pc:chgData name="Inge Schmidt" userId="91113fdc-52c7-454f-af3a-b406d9a9b95d" providerId="ADAL" clId="{D4E10C94-63E6-4A10-B3B6-2154C8ACACFB}" dt="2026-04-22T20:45:00.335" v="78" actId="20577"/>
        <pc:sldMkLst>
          <pc:docMk/>
          <pc:sldMk cId="3140171133" sldId="283"/>
        </pc:sldMkLst>
        <pc:spChg chg="mod">
          <ac:chgData name="Inge Schmidt" userId="91113fdc-52c7-454f-af3a-b406d9a9b95d" providerId="ADAL" clId="{D4E10C94-63E6-4A10-B3B6-2154C8ACACFB}" dt="2026-04-22T20:45:00.335" v="78" actId="20577"/>
          <ac:spMkLst>
            <pc:docMk/>
            <pc:sldMk cId="3140171133" sldId="283"/>
            <ac:spMk id="36" creationId="{DD76365C-529A-020E-8A28-5CEFD80AAFE9}"/>
          </ac:spMkLst>
        </pc:spChg>
        <pc:spChg chg="mod">
          <ac:chgData name="Inge Schmidt" userId="91113fdc-52c7-454f-af3a-b406d9a9b95d" providerId="ADAL" clId="{D4E10C94-63E6-4A10-B3B6-2154C8ACACFB}" dt="2026-04-22T20:44:56.773" v="77" actId="20577"/>
          <ac:spMkLst>
            <pc:docMk/>
            <pc:sldMk cId="3140171133" sldId="283"/>
            <ac:spMk id="41" creationId="{A34850B8-DDE0-883E-70E7-2F9211F943E2}"/>
          </ac:spMkLst>
        </pc:spChg>
      </pc:sldChg>
      <pc:sldChg chg="modSp">
        <pc:chgData name="Inge Schmidt" userId="91113fdc-52c7-454f-af3a-b406d9a9b95d" providerId="ADAL" clId="{D4E10C94-63E6-4A10-B3B6-2154C8ACACFB}" dt="2026-04-22T20:50:32.184" v="88"/>
        <pc:sldMkLst>
          <pc:docMk/>
          <pc:sldMk cId="508746974" sldId="356"/>
        </pc:sldMkLst>
        <pc:spChg chg="mod">
          <ac:chgData name="Inge Schmidt" userId="91113fdc-52c7-454f-af3a-b406d9a9b95d" providerId="ADAL" clId="{D4E10C94-63E6-4A10-B3B6-2154C8ACACFB}" dt="2026-04-22T20:50:32.184" v="88"/>
          <ac:spMkLst>
            <pc:docMk/>
            <pc:sldMk cId="508746974" sldId="356"/>
            <ac:spMk id="3" creationId="{CC2AFA5C-3F57-6F25-DEF4-27A6A1F2D3AA}"/>
          </ac:spMkLst>
        </pc:spChg>
      </pc:sldChg>
      <pc:sldChg chg="modSp mod">
        <pc:chgData name="Inge Schmidt" userId="91113fdc-52c7-454f-af3a-b406d9a9b95d" providerId="ADAL" clId="{D4E10C94-63E6-4A10-B3B6-2154C8ACACFB}" dt="2026-04-22T20:59:21.037" v="118" actId="313"/>
        <pc:sldMkLst>
          <pc:docMk/>
          <pc:sldMk cId="2219084696" sldId="365"/>
        </pc:sldMkLst>
        <pc:spChg chg="mod">
          <ac:chgData name="Inge Schmidt" userId="91113fdc-52c7-454f-af3a-b406d9a9b95d" providerId="ADAL" clId="{D4E10C94-63E6-4A10-B3B6-2154C8ACACFB}" dt="2026-04-22T20:59:21.037" v="118" actId="313"/>
          <ac:spMkLst>
            <pc:docMk/>
            <pc:sldMk cId="2219084696" sldId="365"/>
            <ac:spMk id="3" creationId="{5A6C9B98-48CC-5672-41D8-8D89334B16F0}"/>
          </ac:spMkLst>
        </pc:spChg>
      </pc:sldChg>
      <pc:sldChg chg="modSp">
        <pc:chgData name="Inge Schmidt" userId="91113fdc-52c7-454f-af3a-b406d9a9b95d" providerId="ADAL" clId="{D4E10C94-63E6-4A10-B3B6-2154C8ACACFB}" dt="2026-04-22T20:50:56.692" v="89"/>
        <pc:sldMkLst>
          <pc:docMk/>
          <pc:sldMk cId="4135076446" sldId="371"/>
        </pc:sldMkLst>
        <pc:spChg chg="mod">
          <ac:chgData name="Inge Schmidt" userId="91113fdc-52c7-454f-af3a-b406d9a9b95d" providerId="ADAL" clId="{D4E10C94-63E6-4A10-B3B6-2154C8ACACFB}" dt="2026-04-22T20:50:56.692" v="89"/>
          <ac:spMkLst>
            <pc:docMk/>
            <pc:sldMk cId="4135076446" sldId="371"/>
            <ac:spMk id="3" creationId="{982500B3-080A-BD4F-86FF-1ABC3E87B9A3}"/>
          </ac:spMkLst>
        </pc:spChg>
      </pc:sldChg>
      <pc:sldChg chg="modSp mod">
        <pc:chgData name="Inge Schmidt" userId="91113fdc-52c7-454f-af3a-b406d9a9b95d" providerId="ADAL" clId="{D4E10C94-63E6-4A10-B3B6-2154C8ACACFB}" dt="2026-04-22T20:50:20.749" v="87" actId="20577"/>
        <pc:sldMkLst>
          <pc:docMk/>
          <pc:sldMk cId="98590150" sldId="376"/>
        </pc:sldMkLst>
        <pc:spChg chg="mod">
          <ac:chgData name="Inge Schmidt" userId="91113fdc-52c7-454f-af3a-b406d9a9b95d" providerId="ADAL" clId="{D4E10C94-63E6-4A10-B3B6-2154C8ACACFB}" dt="2026-04-22T20:50:20.749" v="87" actId="20577"/>
          <ac:spMkLst>
            <pc:docMk/>
            <pc:sldMk cId="98590150" sldId="376"/>
            <ac:spMk id="3" creationId="{0AED355C-7697-7EC1-DB3D-E29E0D3FC48D}"/>
          </ac:spMkLst>
        </pc:spChg>
      </pc:sldChg>
      <pc:sldChg chg="modSp add mod">
        <pc:chgData name="Inge Schmidt" userId="91113fdc-52c7-454f-af3a-b406d9a9b95d" providerId="ADAL" clId="{D4E10C94-63E6-4A10-B3B6-2154C8ACACFB}" dt="2026-04-22T21:02:15.946" v="277" actId="20577"/>
        <pc:sldMkLst>
          <pc:docMk/>
          <pc:sldMk cId="632633302" sldId="377"/>
        </pc:sldMkLst>
        <pc:spChg chg="mod">
          <ac:chgData name="Inge Schmidt" userId="91113fdc-52c7-454f-af3a-b406d9a9b95d" providerId="ADAL" clId="{D4E10C94-63E6-4A10-B3B6-2154C8ACACFB}" dt="2026-04-22T21:02:15.946" v="277" actId="20577"/>
          <ac:spMkLst>
            <pc:docMk/>
            <pc:sldMk cId="632633302" sldId="377"/>
            <ac:spMk id="8" creationId="{6FA571AA-462A-4534-0876-531A99B421D3}"/>
          </ac:spMkLst>
        </pc:spChg>
        <pc:spChg chg="mod">
          <ac:chgData name="Inge Schmidt" userId="91113fdc-52c7-454f-af3a-b406d9a9b95d" providerId="ADAL" clId="{D4E10C94-63E6-4A10-B3B6-2154C8ACACFB}" dt="2026-04-22T21:00:38.515" v="129" actId="20577"/>
          <ac:spMkLst>
            <pc:docMk/>
            <pc:sldMk cId="632633302" sldId="377"/>
            <ac:spMk id="14" creationId="{4A0DAF06-69CB-74C9-362C-CF72DAACEC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B44D9DC-BFDE-70DB-37D2-5120EDE7C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C32AC8-ADEA-5A24-D08F-B9E583A64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8170-AF3A-49D5-80D5-9AA599CA2B5A}" type="datetimeFigureOut">
              <a:rPr lang="nl-NL" smtClean="0"/>
              <a:t>22-4-2026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ACE027-8153-01D4-6B6E-5EA19C4B0A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F9D566-75C9-E730-A0C7-1E8C58EE8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578E-C328-47E2-9A85-9D93F4DE8D5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16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22-4-2026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3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symbol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6D182834-E7E0-D622-3F33-B190F3F69B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3175" y="-1"/>
            <a:ext cx="12195175" cy="7356356"/>
          </a:xfrm>
          <a:custGeom>
            <a:avLst/>
            <a:gdLst>
              <a:gd name="connsiteX0" fmla="*/ 193675 w 12195175"/>
              <a:gd name="connsiteY0" fmla="*/ 0 h 7356356"/>
              <a:gd name="connsiteX1" fmla="*/ 12195175 w 12195175"/>
              <a:gd name="connsiteY1" fmla="*/ 0 h 7356356"/>
              <a:gd name="connsiteX2" fmla="*/ 12195175 w 12195175"/>
              <a:gd name="connsiteY2" fmla="*/ 6858214 h 7356356"/>
              <a:gd name="connsiteX3" fmla="*/ 11782485 w 12195175"/>
              <a:gd name="connsiteY3" fmla="*/ 6858675 h 7356356"/>
              <a:gd name="connsiteX4" fmla="*/ 11737228 w 12195175"/>
              <a:gd name="connsiteY4" fmla="*/ 6867812 h 7356356"/>
              <a:gd name="connsiteX5" fmla="*/ 11666207 w 12195175"/>
              <a:gd name="connsiteY5" fmla="*/ 6974957 h 7356356"/>
              <a:gd name="connsiteX6" fmla="*/ 11666207 w 12195175"/>
              <a:gd name="connsiteY6" fmla="*/ 7240072 h 7356356"/>
              <a:gd name="connsiteX7" fmla="*/ 11664677 w 12195175"/>
              <a:gd name="connsiteY7" fmla="*/ 7240750 h 7356356"/>
              <a:gd name="connsiteX8" fmla="*/ 11655812 w 12195175"/>
              <a:gd name="connsiteY8" fmla="*/ 7284661 h 7356356"/>
              <a:gd name="connsiteX9" fmla="*/ 11548667 w 12195175"/>
              <a:gd name="connsiteY9" fmla="*/ 7355682 h 7356356"/>
              <a:gd name="connsiteX10" fmla="*/ 11219748 w 12195175"/>
              <a:gd name="connsiteY10" fmla="*/ 7355682 h 7356356"/>
              <a:gd name="connsiteX11" fmla="*/ 11219743 w 12195175"/>
              <a:gd name="connsiteY11" fmla="*/ 7355683 h 7356356"/>
              <a:gd name="connsiteX12" fmla="*/ 11219719 w 12195175"/>
              <a:gd name="connsiteY12" fmla="*/ 7355682 h 7356356"/>
              <a:gd name="connsiteX13" fmla="*/ 11048924 w 12195175"/>
              <a:gd name="connsiteY13" fmla="*/ 7355682 h 7356356"/>
              <a:gd name="connsiteX14" fmla="*/ 11032338 w 12195175"/>
              <a:gd name="connsiteY14" fmla="*/ 7356356 h 7356356"/>
              <a:gd name="connsiteX15" fmla="*/ 11029000 w 12195175"/>
              <a:gd name="connsiteY15" fmla="*/ 7355682 h 7356356"/>
              <a:gd name="connsiteX16" fmla="*/ 10701233 w 12195175"/>
              <a:gd name="connsiteY16" fmla="*/ 7355682 h 7356356"/>
              <a:gd name="connsiteX17" fmla="*/ 10584950 w 12195175"/>
              <a:gd name="connsiteY17" fmla="*/ 7239399 h 7356356"/>
              <a:gd name="connsiteX18" fmla="*/ 10584950 w 12195175"/>
              <a:gd name="connsiteY18" fmla="*/ 6970497 h 7356356"/>
              <a:gd name="connsiteX19" fmla="*/ 10585318 w 12195175"/>
              <a:gd name="connsiteY19" fmla="*/ 6972463 h 7356356"/>
              <a:gd name="connsiteX20" fmla="*/ 10584950 w 12195175"/>
              <a:gd name="connsiteY20" fmla="*/ 6959996 h 7356356"/>
              <a:gd name="connsiteX21" fmla="*/ 10584950 w 12195175"/>
              <a:gd name="connsiteY21" fmla="*/ 6970497 h 7356356"/>
              <a:gd name="connsiteX22" fmla="*/ 10579238 w 12195175"/>
              <a:gd name="connsiteY22" fmla="*/ 6939973 h 7356356"/>
              <a:gd name="connsiteX23" fmla="*/ 10566015 w 12195175"/>
              <a:gd name="connsiteY23" fmla="*/ 6909269 h 7356356"/>
              <a:gd name="connsiteX24" fmla="*/ 10514853 w 12195175"/>
              <a:gd name="connsiteY24" fmla="*/ 6867139 h 7356356"/>
              <a:gd name="connsiteX25" fmla="*/ 10469596 w 12195175"/>
              <a:gd name="connsiteY25" fmla="*/ 6858002 h 7356356"/>
              <a:gd name="connsiteX26" fmla="*/ 193675 w 12195175"/>
              <a:gd name="connsiteY26" fmla="*/ 6858001 h 7356356"/>
              <a:gd name="connsiteX27" fmla="*/ 0 w 12195175"/>
              <a:gd name="connsiteY27" fmla="*/ 6858001 h 7356356"/>
              <a:gd name="connsiteX28" fmla="*/ 0 w 12195175"/>
              <a:gd name="connsiteY28" fmla="*/ 1 h 7356356"/>
              <a:gd name="connsiteX29" fmla="*/ 193675 w 12195175"/>
              <a:gd name="connsiteY29" fmla="*/ 1 h 73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5175" h="7356356">
                <a:moveTo>
                  <a:pt x="193675" y="0"/>
                </a:moveTo>
                <a:lnTo>
                  <a:pt x="12195175" y="0"/>
                </a:lnTo>
                <a:lnTo>
                  <a:pt x="12195175" y="6858214"/>
                </a:lnTo>
                <a:lnTo>
                  <a:pt x="11782485" y="6858675"/>
                </a:lnTo>
                <a:lnTo>
                  <a:pt x="11737228" y="6867812"/>
                </a:lnTo>
                <a:cubicBezTo>
                  <a:pt x="11695492" y="6885465"/>
                  <a:pt x="11666207" y="6926791"/>
                  <a:pt x="11666207" y="6974957"/>
                </a:cubicBezTo>
                <a:lnTo>
                  <a:pt x="11666207" y="7240072"/>
                </a:lnTo>
                <a:lnTo>
                  <a:pt x="11664677" y="7240750"/>
                </a:lnTo>
                <a:lnTo>
                  <a:pt x="11655812" y="7284661"/>
                </a:lnTo>
                <a:cubicBezTo>
                  <a:pt x="11638159" y="7326397"/>
                  <a:pt x="11596833" y="7355682"/>
                  <a:pt x="11548667" y="7355682"/>
                </a:cubicBezTo>
                <a:lnTo>
                  <a:pt x="11219748" y="7355682"/>
                </a:lnTo>
                <a:cubicBezTo>
                  <a:pt x="11219746" y="7355682"/>
                  <a:pt x="11219745" y="7355683"/>
                  <a:pt x="11219743" y="7355683"/>
                </a:cubicBezTo>
                <a:cubicBezTo>
                  <a:pt x="11219735" y="7355683"/>
                  <a:pt x="11219727" y="7355682"/>
                  <a:pt x="11219719" y="7355682"/>
                </a:cubicBezTo>
                <a:lnTo>
                  <a:pt x="11048924" y="7355682"/>
                </a:lnTo>
                <a:lnTo>
                  <a:pt x="11032338" y="7356356"/>
                </a:lnTo>
                <a:lnTo>
                  <a:pt x="11029000" y="7355682"/>
                </a:lnTo>
                <a:lnTo>
                  <a:pt x="10701233" y="7355682"/>
                </a:lnTo>
                <a:cubicBezTo>
                  <a:pt x="10637012" y="7355682"/>
                  <a:pt x="10584950" y="7303620"/>
                  <a:pt x="10584950" y="7239399"/>
                </a:cubicBezTo>
                <a:lnTo>
                  <a:pt x="10584950" y="6970497"/>
                </a:lnTo>
                <a:cubicBezTo>
                  <a:pt x="10585073" y="6971152"/>
                  <a:pt x="10585195" y="6971808"/>
                  <a:pt x="10585318" y="6972463"/>
                </a:cubicBezTo>
                <a:cubicBezTo>
                  <a:pt x="10585195" y="6973070"/>
                  <a:pt x="10585073" y="6959389"/>
                  <a:pt x="10584950" y="6959996"/>
                </a:cubicBezTo>
                <a:lnTo>
                  <a:pt x="10584950" y="6970497"/>
                </a:lnTo>
                <a:lnTo>
                  <a:pt x="10579238" y="6939973"/>
                </a:lnTo>
                <a:cubicBezTo>
                  <a:pt x="10577212" y="6929143"/>
                  <a:pt x="10573995" y="6918611"/>
                  <a:pt x="10566015" y="6909269"/>
                </a:cubicBezTo>
                <a:cubicBezTo>
                  <a:pt x="10553476" y="6890710"/>
                  <a:pt x="10535721" y="6875966"/>
                  <a:pt x="10514853" y="6867139"/>
                </a:cubicBezTo>
                <a:lnTo>
                  <a:pt x="10469596" y="6858002"/>
                </a:lnTo>
                <a:lnTo>
                  <a:pt x="193675" y="6858001"/>
                </a:lnTo>
                <a:lnTo>
                  <a:pt x="0" y="6858001"/>
                </a:lnTo>
                <a:lnTo>
                  <a:pt x="0" y="1"/>
                </a:lnTo>
                <a:lnTo>
                  <a:pt x="193675" y="1"/>
                </a:lnTo>
                <a:close/>
              </a:path>
            </a:pathLst>
          </a:cu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tIns="7020000" rIns="198000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2451633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Title slide + symbol #1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514EAD4-F3E3-E0C2-1434-92FAD7E6BE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0413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</a:schemeClr>
              </a:gs>
              <a:gs pos="76000">
                <a:schemeClr val="tx1">
                  <a:alpha val="0"/>
                </a:schemeClr>
              </a:gs>
            </a:gsLst>
            <a:lin ang="135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04F4E0D4-E8D4-F1A4-0156-3EE5C69F26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12190413" cy="281063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45000">
                <a:schemeClr val="tx1"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FFA99C8-183A-E43C-368E-ACECB980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721115" y="437496"/>
            <a:ext cx="1530269" cy="594428"/>
          </a:xfrm>
          <a:custGeom>
            <a:avLst/>
            <a:gdLst>
              <a:gd name="connsiteX0" fmla="*/ 1037471 w 1530269"/>
              <a:gd name="connsiteY0" fmla="*/ 403429 h 594428"/>
              <a:gd name="connsiteX1" fmla="*/ 985222 w 1530269"/>
              <a:gd name="connsiteY1" fmla="*/ 465090 h 594428"/>
              <a:gd name="connsiteX2" fmla="*/ 1089721 w 1530269"/>
              <a:gd name="connsiteY2" fmla="*/ 465090 h 594428"/>
              <a:gd name="connsiteX3" fmla="*/ 1037471 w 1530269"/>
              <a:gd name="connsiteY3" fmla="*/ 403429 h 594428"/>
              <a:gd name="connsiteX4" fmla="*/ 1039163 w 1530269"/>
              <a:gd name="connsiteY4" fmla="*/ 375982 h 594428"/>
              <a:gd name="connsiteX5" fmla="*/ 1129941 w 1530269"/>
              <a:gd name="connsiteY5" fmla="*/ 472985 h 594428"/>
              <a:gd name="connsiteX6" fmla="*/ 1129941 w 1530269"/>
              <a:gd name="connsiteY6" fmla="*/ 491409 h 594428"/>
              <a:gd name="connsiteX7" fmla="*/ 1129941 w 1530269"/>
              <a:gd name="connsiteY7" fmla="*/ 492913 h 594428"/>
              <a:gd name="connsiteX8" fmla="*/ 983718 w 1530269"/>
              <a:gd name="connsiteY8" fmla="*/ 492913 h 594428"/>
              <a:gd name="connsiteX9" fmla="*/ 1035967 w 1530269"/>
              <a:gd name="connsiteY9" fmla="*/ 565289 h 594428"/>
              <a:gd name="connsiteX10" fmla="*/ 1085210 w 1530269"/>
              <a:gd name="connsiteY10" fmla="*/ 523744 h 594428"/>
              <a:gd name="connsiteX11" fmla="*/ 1126746 w 1530269"/>
              <a:gd name="connsiteY11" fmla="*/ 523744 h 594428"/>
              <a:gd name="connsiteX12" fmla="*/ 1035967 w 1530269"/>
              <a:gd name="connsiteY12" fmla="*/ 593112 h 594428"/>
              <a:gd name="connsiteX13" fmla="*/ 943685 w 1530269"/>
              <a:gd name="connsiteY13" fmla="*/ 486897 h 594428"/>
              <a:gd name="connsiteX14" fmla="*/ 1039163 w 1530269"/>
              <a:gd name="connsiteY14" fmla="*/ 375982 h 594428"/>
              <a:gd name="connsiteX15" fmla="*/ 1482530 w 1530269"/>
              <a:gd name="connsiteY15" fmla="*/ 328232 h 594428"/>
              <a:gd name="connsiteX16" fmla="*/ 1482530 w 1530269"/>
              <a:gd name="connsiteY16" fmla="*/ 383690 h 594428"/>
              <a:gd name="connsiteX17" fmla="*/ 1530269 w 1530269"/>
              <a:gd name="connsiteY17" fmla="*/ 383690 h 594428"/>
              <a:gd name="connsiteX18" fmla="*/ 1530269 w 1530269"/>
              <a:gd name="connsiteY18" fmla="*/ 411324 h 594428"/>
              <a:gd name="connsiteX19" fmla="*/ 1482530 w 1530269"/>
              <a:gd name="connsiteY19" fmla="*/ 411324 h 594428"/>
              <a:gd name="connsiteX20" fmla="*/ 1482530 w 1530269"/>
              <a:gd name="connsiteY20" fmla="*/ 543482 h 594428"/>
              <a:gd name="connsiteX21" fmla="*/ 1507152 w 1530269"/>
              <a:gd name="connsiteY21" fmla="*/ 565101 h 594428"/>
              <a:gd name="connsiteX22" fmla="*/ 1527074 w 1530269"/>
              <a:gd name="connsiteY22" fmla="*/ 562093 h 594428"/>
              <a:gd name="connsiteX23" fmla="*/ 1527074 w 1530269"/>
              <a:gd name="connsiteY23" fmla="*/ 591420 h 594428"/>
              <a:gd name="connsiteX24" fmla="*/ 1500950 w 1530269"/>
              <a:gd name="connsiteY24" fmla="*/ 594428 h 594428"/>
              <a:gd name="connsiteX25" fmla="*/ 1442497 w 1530269"/>
              <a:gd name="connsiteY25" fmla="*/ 540475 h 594428"/>
              <a:gd name="connsiteX26" fmla="*/ 1442497 w 1530269"/>
              <a:gd name="connsiteY26" fmla="*/ 409632 h 594428"/>
              <a:gd name="connsiteX27" fmla="*/ 1407163 w 1530269"/>
              <a:gd name="connsiteY27" fmla="*/ 409632 h 594428"/>
              <a:gd name="connsiteX28" fmla="*/ 1407163 w 1530269"/>
              <a:gd name="connsiteY28" fmla="*/ 381997 h 594428"/>
              <a:gd name="connsiteX29" fmla="*/ 1444001 w 1530269"/>
              <a:gd name="connsiteY29" fmla="*/ 383690 h 594428"/>
              <a:gd name="connsiteX30" fmla="*/ 1444001 w 1530269"/>
              <a:gd name="connsiteY30" fmla="*/ 340639 h 594428"/>
              <a:gd name="connsiteX31" fmla="*/ 708187 w 1530269"/>
              <a:gd name="connsiteY31" fmla="*/ 326540 h 594428"/>
              <a:gd name="connsiteX32" fmla="*/ 708187 w 1530269"/>
              <a:gd name="connsiteY32" fmla="*/ 551378 h 594428"/>
              <a:gd name="connsiteX33" fmla="*/ 768142 w 1530269"/>
              <a:gd name="connsiteY33" fmla="*/ 551378 h 594428"/>
              <a:gd name="connsiteX34" fmla="*/ 865122 w 1530269"/>
              <a:gd name="connsiteY34" fmla="*/ 438959 h 594428"/>
              <a:gd name="connsiteX35" fmla="*/ 768142 w 1530269"/>
              <a:gd name="connsiteY35" fmla="*/ 326540 h 594428"/>
              <a:gd name="connsiteX36" fmla="*/ 1176176 w 1530269"/>
              <a:gd name="connsiteY36" fmla="*/ 292702 h 594428"/>
              <a:gd name="connsiteX37" fmla="*/ 1214705 w 1530269"/>
              <a:gd name="connsiteY37" fmla="*/ 292702 h 594428"/>
              <a:gd name="connsiteX38" fmla="*/ 1214705 w 1530269"/>
              <a:gd name="connsiteY38" fmla="*/ 586720 h 594428"/>
              <a:gd name="connsiteX39" fmla="*/ 1176176 w 1530269"/>
              <a:gd name="connsiteY39" fmla="*/ 586720 h 594428"/>
              <a:gd name="connsiteX40" fmla="*/ 0 w 1530269"/>
              <a:gd name="connsiteY40" fmla="*/ 292702 h 594428"/>
              <a:gd name="connsiteX41" fmla="*/ 264818 w 1530269"/>
              <a:gd name="connsiteY41" fmla="*/ 292702 h 594428"/>
              <a:gd name="connsiteX42" fmla="*/ 264818 w 1530269"/>
              <a:gd name="connsiteY42" fmla="*/ 349663 h 594428"/>
              <a:gd name="connsiteX43" fmla="*/ 174039 w 1530269"/>
              <a:gd name="connsiteY43" fmla="*/ 349663 h 594428"/>
              <a:gd name="connsiteX44" fmla="*/ 174039 w 1530269"/>
              <a:gd name="connsiteY44" fmla="*/ 586908 h 594428"/>
              <a:gd name="connsiteX45" fmla="*/ 92471 w 1530269"/>
              <a:gd name="connsiteY45" fmla="*/ 586908 h 594428"/>
              <a:gd name="connsiteX46" fmla="*/ 92471 w 1530269"/>
              <a:gd name="connsiteY46" fmla="*/ 349663 h 594428"/>
              <a:gd name="connsiteX47" fmla="*/ 0 w 1530269"/>
              <a:gd name="connsiteY47" fmla="*/ 349663 h 594428"/>
              <a:gd name="connsiteX48" fmla="*/ 503323 w 1530269"/>
              <a:gd name="connsiteY48" fmla="*/ 292514 h 594428"/>
              <a:gd name="connsiteX49" fmla="*/ 584893 w 1530269"/>
              <a:gd name="connsiteY49" fmla="*/ 292514 h 594428"/>
              <a:gd name="connsiteX50" fmla="*/ 584893 w 1530269"/>
              <a:gd name="connsiteY50" fmla="*/ 479001 h 594428"/>
              <a:gd name="connsiteX51" fmla="*/ 444872 w 1530269"/>
              <a:gd name="connsiteY51" fmla="*/ 592924 h 594428"/>
              <a:gd name="connsiteX52" fmla="*/ 304851 w 1530269"/>
              <a:gd name="connsiteY52" fmla="*/ 479001 h 594428"/>
              <a:gd name="connsiteX53" fmla="*/ 304851 w 1530269"/>
              <a:gd name="connsiteY53" fmla="*/ 292702 h 594428"/>
              <a:gd name="connsiteX54" fmla="*/ 386421 w 1530269"/>
              <a:gd name="connsiteY54" fmla="*/ 292702 h 594428"/>
              <a:gd name="connsiteX55" fmla="*/ 386421 w 1530269"/>
              <a:gd name="connsiteY55" fmla="*/ 474490 h 594428"/>
              <a:gd name="connsiteX56" fmla="*/ 444872 w 1530269"/>
              <a:gd name="connsiteY56" fmla="*/ 535963 h 594428"/>
              <a:gd name="connsiteX57" fmla="*/ 503323 w 1530269"/>
              <a:gd name="connsiteY57" fmla="*/ 474301 h 594428"/>
              <a:gd name="connsiteX58" fmla="*/ 666650 w 1530269"/>
              <a:gd name="connsiteY58" fmla="*/ 291386 h 594428"/>
              <a:gd name="connsiteX59" fmla="*/ 768329 w 1530269"/>
              <a:gd name="connsiteY59" fmla="*/ 291386 h 594428"/>
              <a:gd name="connsiteX60" fmla="*/ 906847 w 1530269"/>
              <a:gd name="connsiteY60" fmla="*/ 439148 h 594428"/>
              <a:gd name="connsiteX61" fmla="*/ 768329 w 1530269"/>
              <a:gd name="connsiteY61" fmla="*/ 586908 h 594428"/>
              <a:gd name="connsiteX62" fmla="*/ 666650 w 1530269"/>
              <a:gd name="connsiteY62" fmla="*/ 586908 h 594428"/>
              <a:gd name="connsiteX63" fmla="*/ 1363936 w 1530269"/>
              <a:gd name="connsiteY63" fmla="*/ 285183 h 594428"/>
              <a:gd name="connsiteX64" fmla="*/ 1391564 w 1530269"/>
              <a:gd name="connsiteY64" fmla="*/ 289883 h 594428"/>
              <a:gd name="connsiteX65" fmla="*/ 1391564 w 1530269"/>
              <a:gd name="connsiteY65" fmla="*/ 322218 h 594428"/>
              <a:gd name="connsiteX66" fmla="*/ 1371642 w 1530269"/>
              <a:gd name="connsiteY66" fmla="*/ 320714 h 594428"/>
              <a:gd name="connsiteX67" fmla="*/ 1337811 w 1530269"/>
              <a:gd name="connsiteY67" fmla="*/ 348349 h 594428"/>
              <a:gd name="connsiteX68" fmla="*/ 1337811 w 1530269"/>
              <a:gd name="connsiteY68" fmla="*/ 380682 h 594428"/>
              <a:gd name="connsiteX69" fmla="*/ 1385550 w 1530269"/>
              <a:gd name="connsiteY69" fmla="*/ 380682 h 594428"/>
              <a:gd name="connsiteX70" fmla="*/ 1385550 w 1530269"/>
              <a:gd name="connsiteY70" fmla="*/ 408318 h 594428"/>
              <a:gd name="connsiteX71" fmla="*/ 1337811 w 1530269"/>
              <a:gd name="connsiteY71" fmla="*/ 408318 h 594428"/>
              <a:gd name="connsiteX72" fmla="*/ 1337811 w 1530269"/>
              <a:gd name="connsiteY72" fmla="*/ 586909 h 594428"/>
              <a:gd name="connsiteX73" fmla="*/ 1299282 w 1530269"/>
              <a:gd name="connsiteY73" fmla="*/ 586909 h 594428"/>
              <a:gd name="connsiteX74" fmla="*/ 1299282 w 1530269"/>
              <a:gd name="connsiteY74" fmla="*/ 408318 h 594428"/>
              <a:gd name="connsiteX75" fmla="*/ 1259249 w 1530269"/>
              <a:gd name="connsiteY75" fmla="*/ 408318 h 594428"/>
              <a:gd name="connsiteX76" fmla="*/ 1259249 w 1530269"/>
              <a:gd name="connsiteY76" fmla="*/ 380682 h 594428"/>
              <a:gd name="connsiteX77" fmla="*/ 1299282 w 1530269"/>
              <a:gd name="connsiteY77" fmla="*/ 380682 h 594428"/>
              <a:gd name="connsiteX78" fmla="*/ 1299282 w 1530269"/>
              <a:gd name="connsiteY78" fmla="*/ 342144 h 594428"/>
              <a:gd name="connsiteX79" fmla="*/ 1363936 w 1530269"/>
              <a:gd name="connsiteY79" fmla="*/ 285183 h 594428"/>
              <a:gd name="connsiteX80" fmla="*/ 357289 w 1530269"/>
              <a:gd name="connsiteY80" fmla="*/ 0 h 594428"/>
              <a:gd name="connsiteX81" fmla="*/ 357289 w 1530269"/>
              <a:gd name="connsiteY81" fmla="*/ 15415 h 594428"/>
              <a:gd name="connsiteX82" fmla="*/ 247902 w 1530269"/>
              <a:gd name="connsiteY82" fmla="*/ 124826 h 594428"/>
              <a:gd name="connsiteX83" fmla="*/ 287935 w 1530269"/>
              <a:gd name="connsiteY83" fmla="*/ 149452 h 594428"/>
              <a:gd name="connsiteX84" fmla="*/ 318947 w 1530269"/>
              <a:gd name="connsiteY84" fmla="*/ 131030 h 594428"/>
              <a:gd name="connsiteX85" fmla="*/ 326653 w 1530269"/>
              <a:gd name="connsiteY85" fmla="*/ 126330 h 594428"/>
              <a:gd name="connsiteX86" fmla="*/ 326653 w 1530269"/>
              <a:gd name="connsiteY86" fmla="*/ 135541 h 594428"/>
              <a:gd name="connsiteX87" fmla="*/ 184940 w 1530269"/>
              <a:gd name="connsiteY87" fmla="*/ 274091 h 594428"/>
              <a:gd name="connsiteX88" fmla="*/ 174227 w 1530269"/>
              <a:gd name="connsiteY88" fmla="*/ 274091 h 594428"/>
              <a:gd name="connsiteX89" fmla="*/ 194150 w 1530269"/>
              <a:gd name="connsiteY89" fmla="*/ 261684 h 594428"/>
              <a:gd name="connsiteX90" fmla="*/ 234183 w 1530269"/>
              <a:gd name="connsiteY90" fmla="*/ 186299 h 594428"/>
              <a:gd name="connsiteX91" fmla="*/ 234183 w 1530269"/>
              <a:gd name="connsiteY91" fmla="*/ 173892 h 594428"/>
              <a:gd name="connsiteX92" fmla="*/ 227980 w 1530269"/>
              <a:gd name="connsiteY92" fmla="*/ 181600 h 594428"/>
              <a:gd name="connsiteX93" fmla="*/ 168025 w 1530269"/>
              <a:gd name="connsiteY93" fmla="*/ 194007 h 594428"/>
              <a:gd name="connsiteX94" fmla="*/ 200352 w 1530269"/>
              <a:gd name="connsiteY94" fmla="*/ 116930 h 594428"/>
              <a:gd name="connsiteX95" fmla="*/ 200352 w 1530269"/>
              <a:gd name="connsiteY95" fmla="*/ 109222 h 594428"/>
              <a:gd name="connsiteX96" fmla="*/ 191142 w 1530269"/>
              <a:gd name="connsiteY96" fmla="*/ 116930 h 594428"/>
              <a:gd name="connsiteX97" fmla="*/ 95665 w 1530269"/>
              <a:gd name="connsiteY97" fmla="*/ 235553 h 594428"/>
              <a:gd name="connsiteX98" fmla="*/ 92658 w 1530269"/>
              <a:gd name="connsiteY98" fmla="*/ 257172 h 594428"/>
              <a:gd name="connsiteX99" fmla="*/ 84952 w 1530269"/>
              <a:gd name="connsiteY99" fmla="*/ 235553 h 594428"/>
              <a:gd name="connsiteX100" fmla="*/ 192646 w 1530269"/>
              <a:gd name="connsiteY100" fmla="*/ 72376 h 594428"/>
              <a:gd name="connsiteX101" fmla="*/ 349583 w 1530269"/>
              <a:gd name="connsiteY101" fmla="*/ 10716 h 594428"/>
              <a:gd name="connsiteX102" fmla="*/ 357289 w 1530269"/>
              <a:gd name="connsiteY102" fmla="*/ 0 h 5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530269" h="594428">
                <a:moveTo>
                  <a:pt x="1037471" y="403429"/>
                </a:moveTo>
                <a:cubicBezTo>
                  <a:pt x="1005144" y="403429"/>
                  <a:pt x="985222" y="432755"/>
                  <a:pt x="985222" y="465090"/>
                </a:cubicBezTo>
                <a:lnTo>
                  <a:pt x="1089721" y="465090"/>
                </a:lnTo>
                <a:cubicBezTo>
                  <a:pt x="1089721" y="429560"/>
                  <a:pt x="1074496" y="403429"/>
                  <a:pt x="1037471" y="403429"/>
                </a:cubicBezTo>
                <a:close/>
                <a:moveTo>
                  <a:pt x="1039163" y="375982"/>
                </a:moveTo>
                <a:cubicBezTo>
                  <a:pt x="1097614" y="375982"/>
                  <a:pt x="1129941" y="416025"/>
                  <a:pt x="1129941" y="472985"/>
                </a:cubicBezTo>
                <a:lnTo>
                  <a:pt x="1129941" y="491409"/>
                </a:lnTo>
                <a:lnTo>
                  <a:pt x="1129941" y="492913"/>
                </a:lnTo>
                <a:lnTo>
                  <a:pt x="983718" y="492913"/>
                </a:lnTo>
                <a:cubicBezTo>
                  <a:pt x="983718" y="529947"/>
                  <a:pt x="995934" y="565289"/>
                  <a:pt x="1035967" y="565289"/>
                </a:cubicBezTo>
                <a:cubicBezTo>
                  <a:pt x="1065287" y="565289"/>
                  <a:pt x="1080511" y="553070"/>
                  <a:pt x="1085210" y="523744"/>
                </a:cubicBezTo>
                <a:lnTo>
                  <a:pt x="1126746" y="523744"/>
                </a:lnTo>
                <a:cubicBezTo>
                  <a:pt x="1120731" y="569989"/>
                  <a:pt x="1085210" y="593112"/>
                  <a:pt x="1035967" y="593112"/>
                </a:cubicBezTo>
                <a:cubicBezTo>
                  <a:pt x="969809" y="593112"/>
                  <a:pt x="943685" y="547055"/>
                  <a:pt x="943685" y="486897"/>
                </a:cubicBezTo>
                <a:cubicBezTo>
                  <a:pt x="943685" y="426739"/>
                  <a:pt x="974508" y="375982"/>
                  <a:pt x="1039163" y="375982"/>
                </a:cubicBezTo>
                <a:close/>
                <a:moveTo>
                  <a:pt x="1482530" y="328232"/>
                </a:moveTo>
                <a:lnTo>
                  <a:pt x="1482530" y="383690"/>
                </a:lnTo>
                <a:lnTo>
                  <a:pt x="1530269" y="383690"/>
                </a:lnTo>
                <a:lnTo>
                  <a:pt x="1530269" y="411324"/>
                </a:lnTo>
                <a:lnTo>
                  <a:pt x="1482530" y="411324"/>
                </a:lnTo>
                <a:lnTo>
                  <a:pt x="1482530" y="543482"/>
                </a:lnTo>
                <a:cubicBezTo>
                  <a:pt x="1482530" y="557393"/>
                  <a:pt x="1493244" y="565101"/>
                  <a:pt x="1507152" y="565101"/>
                </a:cubicBezTo>
                <a:cubicBezTo>
                  <a:pt x="1513166" y="565101"/>
                  <a:pt x="1520872" y="563597"/>
                  <a:pt x="1527074" y="562093"/>
                </a:cubicBezTo>
                <a:lnTo>
                  <a:pt x="1527074" y="591420"/>
                </a:lnTo>
                <a:cubicBezTo>
                  <a:pt x="1517865" y="592924"/>
                  <a:pt x="1510158" y="594428"/>
                  <a:pt x="1500950" y="594428"/>
                </a:cubicBezTo>
                <a:cubicBezTo>
                  <a:pt x="1442497" y="594428"/>
                  <a:pt x="1442497" y="568109"/>
                  <a:pt x="1442497" y="540475"/>
                </a:cubicBezTo>
                <a:lnTo>
                  <a:pt x="1442497" y="409632"/>
                </a:lnTo>
                <a:lnTo>
                  <a:pt x="1407163" y="409632"/>
                </a:lnTo>
                <a:lnTo>
                  <a:pt x="1407163" y="381997"/>
                </a:lnTo>
                <a:lnTo>
                  <a:pt x="1444001" y="383690"/>
                </a:lnTo>
                <a:lnTo>
                  <a:pt x="1444001" y="340639"/>
                </a:lnTo>
                <a:close/>
                <a:moveTo>
                  <a:pt x="708187" y="326540"/>
                </a:moveTo>
                <a:cubicBezTo>
                  <a:pt x="708187" y="326540"/>
                  <a:pt x="708187" y="551378"/>
                  <a:pt x="708187" y="551378"/>
                </a:cubicBezTo>
                <a:lnTo>
                  <a:pt x="768142" y="551378"/>
                </a:lnTo>
                <a:cubicBezTo>
                  <a:pt x="837494" y="551378"/>
                  <a:pt x="865122" y="500621"/>
                  <a:pt x="865122" y="438959"/>
                </a:cubicBezTo>
                <a:cubicBezTo>
                  <a:pt x="865122" y="377298"/>
                  <a:pt x="835803" y="326540"/>
                  <a:pt x="768142" y="326540"/>
                </a:cubicBezTo>
                <a:close/>
                <a:moveTo>
                  <a:pt x="1176176" y="292702"/>
                </a:moveTo>
                <a:lnTo>
                  <a:pt x="1214705" y="292702"/>
                </a:lnTo>
                <a:lnTo>
                  <a:pt x="1214705" y="586720"/>
                </a:lnTo>
                <a:lnTo>
                  <a:pt x="1176176" y="586720"/>
                </a:lnTo>
                <a:close/>
                <a:moveTo>
                  <a:pt x="0" y="292702"/>
                </a:moveTo>
                <a:lnTo>
                  <a:pt x="264818" y="292702"/>
                </a:lnTo>
                <a:lnTo>
                  <a:pt x="264818" y="349663"/>
                </a:lnTo>
                <a:lnTo>
                  <a:pt x="174039" y="349663"/>
                </a:lnTo>
                <a:lnTo>
                  <a:pt x="174039" y="586908"/>
                </a:lnTo>
                <a:lnTo>
                  <a:pt x="92471" y="586908"/>
                </a:lnTo>
                <a:lnTo>
                  <a:pt x="92471" y="349663"/>
                </a:lnTo>
                <a:lnTo>
                  <a:pt x="0" y="349663"/>
                </a:lnTo>
                <a:close/>
                <a:moveTo>
                  <a:pt x="503323" y="292514"/>
                </a:moveTo>
                <a:lnTo>
                  <a:pt x="584893" y="292514"/>
                </a:lnTo>
                <a:lnTo>
                  <a:pt x="584893" y="479001"/>
                </a:lnTo>
                <a:cubicBezTo>
                  <a:pt x="583389" y="560589"/>
                  <a:pt x="518736" y="592924"/>
                  <a:pt x="444872" y="592924"/>
                </a:cubicBezTo>
                <a:cubicBezTo>
                  <a:pt x="371008" y="592924"/>
                  <a:pt x="304851" y="560589"/>
                  <a:pt x="304851" y="479001"/>
                </a:cubicBezTo>
                <a:lnTo>
                  <a:pt x="304851" y="292702"/>
                </a:lnTo>
                <a:lnTo>
                  <a:pt x="386421" y="292702"/>
                </a:lnTo>
                <a:lnTo>
                  <a:pt x="386421" y="474490"/>
                </a:lnTo>
                <a:cubicBezTo>
                  <a:pt x="384917" y="509832"/>
                  <a:pt x="406530" y="535963"/>
                  <a:pt x="444872" y="535963"/>
                </a:cubicBezTo>
                <a:cubicBezTo>
                  <a:pt x="483401" y="535963"/>
                  <a:pt x="503323" y="509832"/>
                  <a:pt x="503323" y="474301"/>
                </a:cubicBezTo>
                <a:close/>
                <a:moveTo>
                  <a:pt x="666650" y="291386"/>
                </a:moveTo>
                <a:lnTo>
                  <a:pt x="768329" y="291386"/>
                </a:lnTo>
                <a:cubicBezTo>
                  <a:pt x="892938" y="291386"/>
                  <a:pt x="906847" y="399105"/>
                  <a:pt x="906847" y="439148"/>
                </a:cubicBezTo>
                <a:cubicBezTo>
                  <a:pt x="906847" y="480693"/>
                  <a:pt x="894631" y="586908"/>
                  <a:pt x="768329" y="586908"/>
                </a:cubicBezTo>
                <a:lnTo>
                  <a:pt x="666650" y="586908"/>
                </a:lnTo>
                <a:close/>
                <a:moveTo>
                  <a:pt x="1363936" y="285183"/>
                </a:moveTo>
                <a:cubicBezTo>
                  <a:pt x="1373146" y="285183"/>
                  <a:pt x="1382355" y="288379"/>
                  <a:pt x="1391564" y="289883"/>
                </a:cubicBezTo>
                <a:lnTo>
                  <a:pt x="1391564" y="322218"/>
                </a:lnTo>
                <a:cubicBezTo>
                  <a:pt x="1384047" y="322218"/>
                  <a:pt x="1377844" y="320714"/>
                  <a:pt x="1371642" y="320714"/>
                </a:cubicBezTo>
                <a:cubicBezTo>
                  <a:pt x="1348525" y="320714"/>
                  <a:pt x="1337811" y="325226"/>
                  <a:pt x="1337811" y="348349"/>
                </a:cubicBezTo>
                <a:lnTo>
                  <a:pt x="1337811" y="380682"/>
                </a:lnTo>
                <a:lnTo>
                  <a:pt x="1385550" y="380682"/>
                </a:lnTo>
                <a:lnTo>
                  <a:pt x="1385550" y="408318"/>
                </a:lnTo>
                <a:lnTo>
                  <a:pt x="1337811" y="408318"/>
                </a:lnTo>
                <a:lnTo>
                  <a:pt x="1337811" y="586909"/>
                </a:lnTo>
                <a:lnTo>
                  <a:pt x="1299282" y="586909"/>
                </a:lnTo>
                <a:lnTo>
                  <a:pt x="1299282" y="408318"/>
                </a:lnTo>
                <a:lnTo>
                  <a:pt x="1259249" y="408318"/>
                </a:lnTo>
                <a:lnTo>
                  <a:pt x="1259249" y="380682"/>
                </a:lnTo>
                <a:lnTo>
                  <a:pt x="1299282" y="380682"/>
                </a:lnTo>
                <a:lnTo>
                  <a:pt x="1299282" y="342144"/>
                </a:lnTo>
                <a:cubicBezTo>
                  <a:pt x="1299282" y="303606"/>
                  <a:pt x="1326910" y="285183"/>
                  <a:pt x="1363936" y="285183"/>
                </a:cubicBezTo>
                <a:close/>
                <a:moveTo>
                  <a:pt x="357289" y="0"/>
                </a:moveTo>
                <a:cubicBezTo>
                  <a:pt x="360296" y="0"/>
                  <a:pt x="360296" y="6204"/>
                  <a:pt x="357289" y="15415"/>
                </a:cubicBezTo>
                <a:cubicBezTo>
                  <a:pt x="343380" y="50946"/>
                  <a:pt x="247902" y="84784"/>
                  <a:pt x="247902" y="124826"/>
                </a:cubicBezTo>
                <a:cubicBezTo>
                  <a:pt x="247902" y="150956"/>
                  <a:pt x="268013" y="155656"/>
                  <a:pt x="287935" y="149452"/>
                </a:cubicBezTo>
                <a:cubicBezTo>
                  <a:pt x="298649" y="144941"/>
                  <a:pt x="307859" y="138738"/>
                  <a:pt x="318947" y="131030"/>
                </a:cubicBezTo>
                <a:cubicBezTo>
                  <a:pt x="321955" y="127834"/>
                  <a:pt x="325150" y="124826"/>
                  <a:pt x="326653" y="126330"/>
                </a:cubicBezTo>
                <a:cubicBezTo>
                  <a:pt x="328157" y="127834"/>
                  <a:pt x="328157" y="132534"/>
                  <a:pt x="326653" y="135541"/>
                </a:cubicBezTo>
                <a:cubicBezTo>
                  <a:pt x="311241" y="189307"/>
                  <a:pt x="254293" y="269391"/>
                  <a:pt x="184940" y="274091"/>
                </a:cubicBezTo>
                <a:cubicBezTo>
                  <a:pt x="180430" y="275595"/>
                  <a:pt x="174227" y="275595"/>
                  <a:pt x="174227" y="274091"/>
                </a:cubicBezTo>
                <a:cubicBezTo>
                  <a:pt x="172535" y="269391"/>
                  <a:pt x="186444" y="267887"/>
                  <a:pt x="194150" y="261684"/>
                </a:cubicBezTo>
                <a:cubicBezTo>
                  <a:pt x="220274" y="241756"/>
                  <a:pt x="227980" y="221641"/>
                  <a:pt x="234183" y="186299"/>
                </a:cubicBezTo>
                <a:cubicBezTo>
                  <a:pt x="235686" y="180096"/>
                  <a:pt x="235686" y="173892"/>
                  <a:pt x="234183" y="173892"/>
                </a:cubicBezTo>
                <a:cubicBezTo>
                  <a:pt x="232679" y="172388"/>
                  <a:pt x="230988" y="176900"/>
                  <a:pt x="227980" y="181600"/>
                </a:cubicBezTo>
                <a:cubicBezTo>
                  <a:pt x="217268" y="201715"/>
                  <a:pt x="180430" y="224837"/>
                  <a:pt x="168025" y="194007"/>
                </a:cubicBezTo>
                <a:cubicBezTo>
                  <a:pt x="158815" y="170884"/>
                  <a:pt x="192646" y="149265"/>
                  <a:pt x="200352" y="116930"/>
                </a:cubicBezTo>
                <a:cubicBezTo>
                  <a:pt x="200352" y="112230"/>
                  <a:pt x="200352" y="110726"/>
                  <a:pt x="200352" y="109222"/>
                </a:cubicBezTo>
                <a:cubicBezTo>
                  <a:pt x="198848" y="106215"/>
                  <a:pt x="194150" y="112230"/>
                  <a:pt x="191142" y="116930"/>
                </a:cubicBezTo>
                <a:cubicBezTo>
                  <a:pt x="166521" y="156972"/>
                  <a:pt x="95665" y="173892"/>
                  <a:pt x="95665" y="235553"/>
                </a:cubicBezTo>
                <a:cubicBezTo>
                  <a:pt x="95665" y="247960"/>
                  <a:pt x="95665" y="257172"/>
                  <a:pt x="92658" y="257172"/>
                </a:cubicBezTo>
                <a:cubicBezTo>
                  <a:pt x="89651" y="257172"/>
                  <a:pt x="86456" y="240252"/>
                  <a:pt x="84952" y="235553"/>
                </a:cubicBezTo>
                <a:cubicBezTo>
                  <a:pt x="61835" y="134038"/>
                  <a:pt x="158815" y="87792"/>
                  <a:pt x="192646" y="72376"/>
                </a:cubicBezTo>
                <a:cubicBezTo>
                  <a:pt x="243392" y="50757"/>
                  <a:pt x="309550" y="50757"/>
                  <a:pt x="349583" y="10716"/>
                </a:cubicBezTo>
                <a:cubicBezTo>
                  <a:pt x="357289" y="4700"/>
                  <a:pt x="354281" y="0"/>
                  <a:pt x="35728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22BC7-F646-7ABE-AEA6-34174E1E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950387"/>
            <a:ext cx="10752137" cy="1333698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Title slide</a:t>
            </a:r>
            <a:br>
              <a:rPr lang="en-GB" noProof="0" dirty="0"/>
            </a:br>
            <a:r>
              <a:rPr lang="en-GB" noProof="0" dirty="0"/>
              <a:t>max. 2 lines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C0F79F-5B45-CF11-7FFE-D7A815731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5404234"/>
            <a:ext cx="10763113" cy="332399"/>
          </a:xfrm>
        </p:spPr>
        <p:txBody>
          <a:bodyPr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Subtitle | Name speaker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99862F7-F626-8DED-B1FF-873CD0CF6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2"/>
          </p:nvPr>
        </p:nvSpPr>
        <p:spPr>
          <a:xfrm>
            <a:off x="10705040" y="5813671"/>
            <a:ext cx="766235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97AA5C0-F821-4F0B-94CB-1F17601F9A99}" type="datetime1">
              <a:rPr lang="nl-NL" smtClean="0"/>
              <a:t>22-4-2026</a:t>
            </a:fld>
            <a:endParaRPr lang="en-GB" dirty="0"/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EECAB3B4-F35E-4D76-EA02-3E3649BBBFB6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EEDD29A-610A-2273-DABA-FB9222A95C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983C36C1-CB1D-CA25-3A0B-2A93FFC1400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B807AA7-4FEF-2FA2-8244-CCF559CE17B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D25B71F-B7E0-A828-1605-117F45FD687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74D02B5-3EDD-BCCC-85E3-F8F9D83A419B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F7C3A32-4E04-3F4B-2255-58425429A0B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96E48C5-FCBE-F9B5-DB3F-2B3794E4200B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D59F427-0491-2FF6-C975-47AA945B3F4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B62651C2-FFE8-C32B-F6A6-10FD8545AB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828F416-7653-F035-68A7-C756998CCC3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A626F59F-1EC5-5F5C-20A9-1F1F000D8FA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446B6E35-FC26-962A-39C5-80CD8D3C6E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3" name="Rechthoek: afgeronde hoeken 72">
                  <a:extLst>
                    <a:ext uri="{FF2B5EF4-FFF2-40B4-BE49-F238E27FC236}">
                      <a16:creationId xmlns:a16="http://schemas.microsoft.com/office/drawing/2014/main" id="{ACB7A385-B183-4326-1A00-0AD7A41B1A5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D16D9054-FD2E-DC72-A214-434738C9D72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9092F5D3-6F6F-4F0B-07B6-60C016D73AC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2272072D-8ACD-BC7F-D64E-5E9D4085A12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5B4AA6B3-50E1-6F76-4492-5AAEA7B1736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9194345A-B2FF-21F4-4DAF-8ADB5D4CA3D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41454D04-373D-063D-B7A5-EF14C41832E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5393BBEA-7B06-BCD5-125C-3ED85CBA5EC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7" name="Rechthoek: afgeronde hoeken 66">
                    <a:extLst>
                      <a:ext uri="{FF2B5EF4-FFF2-40B4-BE49-F238E27FC236}">
                        <a16:creationId xmlns:a16="http://schemas.microsoft.com/office/drawing/2014/main" id="{047D567A-7529-80C9-DADB-659330259D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A474F870-9198-7DDF-B53A-2C5624A7CB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7133A41-0DA3-EC0D-DD40-EA42F5D511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1537C7F-4F62-6596-6094-8A741A035A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8306CC10-0569-FF10-1F54-4E13C05BDA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C2AF62CB-396C-4F68-D150-DBDA05B2F4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6" name="Boog 65">
                  <a:extLst>
                    <a:ext uri="{FF2B5EF4-FFF2-40B4-BE49-F238E27FC236}">
                      <a16:creationId xmlns:a16="http://schemas.microsoft.com/office/drawing/2014/main" id="{50FEC18C-99B6-19EA-F922-F2F69EFCBA6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EF5B8D53-A898-21DA-48DB-6ABC477D0EF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C1693CC-39B8-BB97-B642-545DAD343B2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845D85AC-8785-920C-1D0D-FAA88957B31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E1BEDA66-B84A-32F7-D17D-150E73E65458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9BFE784-1FA0-37D6-D115-25324CB8852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49" name="ICOON_info">
                <a:extLst>
                  <a:ext uri="{FF2B5EF4-FFF2-40B4-BE49-F238E27FC236}">
                    <a16:creationId xmlns:a16="http://schemas.microsoft.com/office/drawing/2014/main" id="{45F7DA76-D338-637A-1DEA-4A59A9D2F7F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6" name="Ovaal 55">
                  <a:extLst>
                    <a:ext uri="{FF2B5EF4-FFF2-40B4-BE49-F238E27FC236}">
                      <a16:creationId xmlns:a16="http://schemas.microsoft.com/office/drawing/2014/main" id="{2DDC58D2-1A9E-2038-03B5-91302939A0E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Graphic 163" descr="Informatie">
                  <a:extLst>
                    <a:ext uri="{FF2B5EF4-FFF2-40B4-BE49-F238E27FC236}">
                      <a16:creationId xmlns:a16="http://schemas.microsoft.com/office/drawing/2014/main" id="{0F0F0F4E-5D43-F573-5437-B47B11FD2B1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30D88811-F4D7-89E0-2892-AC45C45D777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1" name="Inspireren">
                  <a:extLst>
                    <a:ext uri="{FF2B5EF4-FFF2-40B4-BE49-F238E27FC236}">
                      <a16:creationId xmlns:a16="http://schemas.microsoft.com/office/drawing/2014/main" id="{9B19547D-AD50-F756-C53A-A723E8144CC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3" name="Freeform 12">
                    <a:extLst>
                      <a:ext uri="{FF2B5EF4-FFF2-40B4-BE49-F238E27FC236}">
                        <a16:creationId xmlns:a16="http://schemas.microsoft.com/office/drawing/2014/main" id="{009A88EB-079D-2AA1-7463-C48ED515C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4" name="Freeform 13">
                    <a:extLst>
                      <a:ext uri="{FF2B5EF4-FFF2-40B4-BE49-F238E27FC236}">
                        <a16:creationId xmlns:a16="http://schemas.microsoft.com/office/drawing/2014/main" id="{037FDBCA-6B91-4A43-7157-1C0F4D61A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5" name="Freeform 14">
                    <a:extLst>
                      <a:ext uri="{FF2B5EF4-FFF2-40B4-BE49-F238E27FC236}">
                        <a16:creationId xmlns:a16="http://schemas.microsoft.com/office/drawing/2014/main" id="{368AB926-9121-77FC-0FF2-0360D97A2E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52" name="Tekstvak 51">
                  <a:extLst>
                    <a:ext uri="{FF2B5EF4-FFF2-40B4-BE49-F238E27FC236}">
                      <a16:creationId xmlns:a16="http://schemas.microsoft.com/office/drawing/2014/main" id="{648FCBC3-C6A4-CB28-0048-29892B3C4DA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522A3677-3328-22AE-FCDC-08A6DB1FDB9E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92A85E-7172-81B9-4829-70B00721B40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6585353-772C-E3BD-C957-E2328D9A1F3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1BE66F87-2E75-EAB4-0E43-877E746286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0AC81EED-BDE2-3190-B9E6-25A4E41F7B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B7052F2D-845B-9950-02B8-E8E8FB32A5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134F6CD2-011B-E629-4423-F68EF8585D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2F572210-6B19-60EC-3E91-E408CCBBE1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4518562F-E05C-7ECD-BB55-EAF79CC77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F89B134F-4A7E-1FD1-12EB-F27E8F8684D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B702C26F-965D-DB34-8D5E-238B853E0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C21BB75F-AB5E-CF0B-DC79-4294FCA90A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251652CE-BFD6-9535-C33B-96925F8274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A30B4A79-9F1C-3801-8227-03388E4766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52EB4C43-B1A7-4983-B738-CABB83F3B36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2CA4F182-D3CB-354B-42E3-D74BC3B6DCB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DB2406B9-0901-F117-458A-CEE880D8879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CE16E46-DE55-862F-AB87-3E5095B5A48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B75F591-B801-DA93-F75A-B46172125E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D9CCA03E-EE67-9422-6EAE-CF360AB988F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AD1B12F-BDDA-12B5-1ABD-9041E12B0DC9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288244E0-7957-0534-BC54-DDD4FB4FD6DF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8" name="Vrije vorm: vorm 27">
                  <a:extLst>
                    <a:ext uri="{FF2B5EF4-FFF2-40B4-BE49-F238E27FC236}">
                      <a16:creationId xmlns:a16="http://schemas.microsoft.com/office/drawing/2014/main" id="{A6D6BBAF-12E5-3B67-B7C3-0F27143D9CE0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D7673D2B-D34C-BC53-529A-FF37A2765F77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0" name="Vrije vorm: vorm 29">
                    <a:extLst>
                      <a:ext uri="{FF2B5EF4-FFF2-40B4-BE49-F238E27FC236}">
                        <a16:creationId xmlns:a16="http://schemas.microsoft.com/office/drawing/2014/main" id="{6DDDDADA-32D7-E622-BFAB-2A40519E914E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" name="Vrije vorm: vorm 30">
                    <a:extLst>
                      <a:ext uri="{FF2B5EF4-FFF2-40B4-BE49-F238E27FC236}">
                        <a16:creationId xmlns:a16="http://schemas.microsoft.com/office/drawing/2014/main" id="{1257BF55-E61E-D1A4-1848-4B599B7909BA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8B039E6A-42B0-17A3-C7C7-81C8E6DD8E8C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79" name="INSTRUCTION">
            <a:extLst>
              <a:ext uri="{FF2B5EF4-FFF2-40B4-BE49-F238E27FC236}">
                <a16:creationId xmlns:a16="http://schemas.microsoft.com/office/drawing/2014/main" id="{DC3E5831-FE93-EEF5-9BE1-BBAA55FDD35F}"/>
              </a:ext>
            </a:extLst>
          </p:cNvPr>
          <p:cNvGrpSpPr/>
          <p:nvPr userDrawn="1"/>
        </p:nvGrpSpPr>
        <p:grpSpPr>
          <a:xfrm>
            <a:off x="12274716" y="7038001"/>
            <a:ext cx="3695970" cy="1277747"/>
            <a:chOff x="-3889316" y="-1461517"/>
            <a:chExt cx="3695970" cy="1277747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D410CB05-F967-2AD6-3C78-4D9013184424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96C110F2-DB61-F2A0-102E-B96E03C82664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2" name="Gelijkbenige driehoek 81">
              <a:extLst>
                <a:ext uri="{FF2B5EF4-FFF2-40B4-BE49-F238E27FC236}">
                  <a16:creationId xmlns:a16="http://schemas.microsoft.com/office/drawing/2014/main" id="{D9BAAF9A-BD78-26C4-621D-1AC7AA533A0B}"/>
                </a:ext>
              </a:extLst>
            </p:cNvPr>
            <p:cNvSpPr/>
            <p:nvPr userDrawn="1"/>
          </p:nvSpPr>
          <p:spPr>
            <a:xfrm rot="16200000" flipH="1">
              <a:off x="-3925504" y="-1392501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7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M) + text | dark mo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813763" y="1569104"/>
            <a:ext cx="4655999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10982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1800" b="1" cap="none" baseline="0" noProof="0" dirty="0">
                <a:solidFill>
                  <a:schemeClr val="accent1"/>
                </a:solidFill>
                <a:latin typeface="+mj-lt"/>
              </a:rPr>
              <a:t>Image (M) + text | dark mode</a:t>
            </a:r>
            <a:endParaRPr lang="en-GB" sz="1800" b="1" cap="none" baseline="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C34231-2E06-4006-81CF-0C195BD4A9EF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4198" y="722454"/>
            <a:ext cx="4655564" cy="323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0" y="4094329"/>
            <a:ext cx="6096000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B3CB0790-E9A2-6E67-239E-AE820D8351A7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D0967EB-E223-34D4-2249-10A73BE52E0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9F69C09-7A2F-1A24-BFB8-863E0299A153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0B70B94E-B8A9-0844-3EAF-39B4323CD96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53AE89C-7DD2-2722-222F-2802759266E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3A87F24F-3766-A9A7-A652-345BAE3901A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987E0BF-F4A1-F4BE-DB22-FBBE63A949A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49298F2-390B-A97A-565C-8F34EF1BC01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8A5BF94-5D83-51AC-FDC2-2DB910A1A370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557799C-9801-4304-007C-96B1FF01E30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E2D90C9E-04EF-8D67-84B3-53CC1383B56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3DD6FA7-9241-4BA3-4540-243F4364C3D6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60A5EF4-452A-C47D-2279-863919455352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47783FD-8C3F-EF54-35F8-496F499D7C1C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166982D2-48AD-9BA4-3319-F813B2542A6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CB3AF48-4036-9B93-C659-863E73AF750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E1C4368D-F093-00DE-1BE1-F95BF42AAF5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A0539B-53A7-863E-7727-3D72D9A654D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03987EA1-C861-55CD-E8E2-6D7ACC32506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CDE361AB-49B7-1154-FD07-DB29075749A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A1A8E2-C1B0-2460-A639-D20A48EDFF7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C062330-EAB7-E8E0-F35C-19FF4091AC0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53CA71A7-F8A1-DAD8-A043-4F21A68FA9F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8488C99-CCD1-FBDF-54E4-AF96E40B994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2A3A9081-BEC9-E5B5-7129-54AF7D9368E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A1F113C4-2D5A-D3AC-93B3-F3266CF7638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F8CD22DD-D7A5-FA1F-3BD0-F0FEB161A09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37CFF1B9-6731-4E47-20A5-733F15F728D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674D3E3-3F0D-9932-B6B9-2084671FE8D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C2D49B7A-912C-6A6E-DC7C-6364BD8110C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923F04E5-431F-0F8D-1CAF-F11FF8862B5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3D5ECED-52F0-C5CB-BFED-0ACB54D374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61447953-2015-7765-D927-347F35C5E2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02BFF810-7117-0409-9B4A-7B720239C3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0988791F-6C4E-1B86-4565-8F1DD98062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897C869-A269-3382-12FC-D0FE5E6D44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D3B0223-233C-D641-6C13-FE8BCF50C2D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DF77736B-B752-1CE9-763C-B0C017D8F5A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6BFF0A2-8640-5F97-684B-3295C04318C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5E16BCF6-F0CA-AABD-1B33-39B7847074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CF9CC9D-C773-C17B-99E2-68F5B5B645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09B2F130-5CA3-6D80-8112-2ECF832C52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DA25BA26-07B2-D6A5-6CAF-55CCE6A155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09F34BA-7AD1-6C70-6C2B-F7AE8B33BD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6B0B571E-E813-9D46-F48D-0EB352FF657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07A395EA-1852-477B-1718-31EFAE2ED4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D460947E-F1CD-3560-9B3D-E5301F940C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1BD63C6-A4EE-9CA3-713E-CC89145F674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D7918749-7E05-8E63-9C79-58995FEA5D4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AE092800-9752-10DE-1380-C98658BA5F0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58EA62-80D9-BBB5-5CAC-6BCABA25168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893B9755-FBF3-27BF-CA88-2911B37A9E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85839790-4044-2FD7-30F6-4F1096BF5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CA95C337-FE13-A080-D6B7-6E74A174C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B91667B-5197-0AE2-D694-CF6C7BC3DE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FB14D9A9-12B0-2362-D080-8F5365E79D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255F1C33-E8AD-36AE-BFE1-055742CD19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5E0E99D6-9D87-7CB2-A791-C2FA313EA59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5FA02082-572F-A151-7945-4B2695E5CC3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83642C46-A668-9DDC-BF71-EC0AB48193E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7907993A-24D1-E428-D830-F4C02D9A38E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3956F39C-241A-BC04-52FF-E271163FA0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DCA5F7D-B286-44C4-260A-2A963AC315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257B91C-A464-0BFA-A050-27B697877C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58843B8-C27D-5005-885E-C6BAC7D91D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8C66F9B4-E371-1303-A8DF-B113A961CC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A0482B3-492F-AA85-5816-BDFC3FCBA81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3269C9AE-FDFA-31CC-AD4D-5EFB1C3FAF3B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D1D88979-146A-E364-FEFB-E326F9D421A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3936E01-DB74-9D6D-4AEE-DD98EB5B0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EE1EFE6-706F-823E-DCE0-B695F6478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5E9A2E68-C8A1-EEC2-C1CA-C91AFFB0D2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A79C011-298F-0F16-F82C-B018F20EF05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83" name="INSTRUCTION">
            <a:extLst>
              <a:ext uri="{FF2B5EF4-FFF2-40B4-BE49-F238E27FC236}">
                <a16:creationId xmlns:a16="http://schemas.microsoft.com/office/drawing/2014/main" id="{E59A1A09-35E5-3877-EB86-D641AA703871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ED43AD59-CC67-C440-9DEC-D9A6FA60D1F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52756DA-507B-EA7E-9BD3-D085255F6F8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84BAD5F-B9D1-0410-BAAA-8D46965E314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1E06180-7D5F-3A7B-281E-09852588488A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7EF1833F-E009-0FB1-E631-29D58ED9BAE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7A3A73F4-317F-607A-E3BF-76637F5CB69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7320E69-B9D4-27E0-08E5-9917222A3CCD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1127A269-B404-B00E-F76F-36A226866A4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B58EC32E-0982-990B-005F-85E877E691D6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DAA28283-6433-D1D4-AA03-6F048B7B8D3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ABEB944A-3F29-58A8-C7F4-F7298137C3A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664EA9CE-8466-88E0-1C0A-595308AFAC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6" name="Rechthoek: afgeronde hoeken 145">
                  <a:extLst>
                    <a:ext uri="{FF2B5EF4-FFF2-40B4-BE49-F238E27FC236}">
                      <a16:creationId xmlns:a16="http://schemas.microsoft.com/office/drawing/2014/main" id="{EC93D234-38D5-F7FB-4A9A-F9E3956EA75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7FE4919C-14A5-8B08-C75B-1D4F6C0A1E0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93BE4082-4A8B-AA99-5FB8-53B082AB5AD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EFFF627F-DD41-B6B1-A966-FBDFC836BBB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8F6D7B99-D667-0BCE-A515-4920BD5FAFF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7E76F207-8706-BC94-0187-AB7DDF81A35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A9C49130-59A0-A866-15C1-D030DBAE6D7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E79F92F1-65A1-9065-74FD-5B1F18E1ACA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0" name="Rechthoek: afgeronde hoeken 139">
                    <a:extLst>
                      <a:ext uri="{FF2B5EF4-FFF2-40B4-BE49-F238E27FC236}">
                        <a16:creationId xmlns:a16="http://schemas.microsoft.com/office/drawing/2014/main" id="{7BB9B21D-E09E-415F-882D-ABEC192CEA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10BFE924-922C-9444-9D72-0D4405E11C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BD3233A6-F3B6-A69F-451E-45AADF65B3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44AF91-2F67-0A58-469D-2D6C7C7AA3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24F069BE-69F5-A599-296C-1E3B55F42A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1B8ACD20-69B3-4F05-BEDA-32611ABA68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9" name="Boog 138">
                  <a:extLst>
                    <a:ext uri="{FF2B5EF4-FFF2-40B4-BE49-F238E27FC236}">
                      <a16:creationId xmlns:a16="http://schemas.microsoft.com/office/drawing/2014/main" id="{B21C25B0-6F24-279A-7F67-CB181FE5D76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5C59919-7EA1-2490-48B6-41BC192A6C2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62D87F8A-A270-8A80-1BDE-BE929AFB4C1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E9F8774D-BC14-F89C-EDB8-E19D411788C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4A8F8932-6223-C60D-520A-4B3114EFDB97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3D80750-2189-65AA-92B7-2EDF6188030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22" name="ICOON_info">
                <a:extLst>
                  <a:ext uri="{FF2B5EF4-FFF2-40B4-BE49-F238E27FC236}">
                    <a16:creationId xmlns:a16="http://schemas.microsoft.com/office/drawing/2014/main" id="{8829B19A-8A77-7AC5-814F-BBE40054450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14EDB932-D111-6288-36F8-995765270EB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raphic 163" descr="Informatie">
                  <a:extLst>
                    <a:ext uri="{FF2B5EF4-FFF2-40B4-BE49-F238E27FC236}">
                      <a16:creationId xmlns:a16="http://schemas.microsoft.com/office/drawing/2014/main" id="{B5C168F7-8D04-C380-74A5-28492954C47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A3DF902-CE41-18CF-CC8A-CCF6890FC8A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4" name="Inspireren">
                  <a:extLst>
                    <a:ext uri="{FF2B5EF4-FFF2-40B4-BE49-F238E27FC236}">
                      <a16:creationId xmlns:a16="http://schemas.microsoft.com/office/drawing/2014/main" id="{81CBAAC2-5BC8-44FD-1599-38A76B61D75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6" name="Freeform 12">
                    <a:extLst>
                      <a:ext uri="{FF2B5EF4-FFF2-40B4-BE49-F238E27FC236}">
                        <a16:creationId xmlns:a16="http://schemas.microsoft.com/office/drawing/2014/main" id="{778ED93C-3689-C216-F5CA-563A6D8EC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7" name="Freeform 13">
                    <a:extLst>
                      <a:ext uri="{FF2B5EF4-FFF2-40B4-BE49-F238E27FC236}">
                        <a16:creationId xmlns:a16="http://schemas.microsoft.com/office/drawing/2014/main" id="{C60FC464-782C-7087-8393-95EB89524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9E4C106B-B6A9-C27D-E9F1-9DE9E6890B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25" name="Tekstvak 124">
                  <a:extLst>
                    <a:ext uri="{FF2B5EF4-FFF2-40B4-BE49-F238E27FC236}">
                      <a16:creationId xmlns:a16="http://schemas.microsoft.com/office/drawing/2014/main" id="{12333633-A5A2-D468-FFAF-6B514C21DE1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D18A7EE9-BD26-5725-6D29-95B39CAFE309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313D675B-30C2-F0EE-7815-CEE5640E500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3781D7D-CE0B-E442-EAC7-D7F8F40BE55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7EA0C453-4FF9-2113-2726-FB177B4993C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7C59E19-424F-34E2-DF71-5F0F7A84B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13CDA648-4879-5B57-3F2F-0C71A13096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E335B4AA-6B06-30CD-95FB-E692DB08D9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DE7D31C4-A373-4773-9C7D-4CD5C4A84CE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314B97FA-4E02-D059-F7EE-5B066FBFED6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79AC02DD-FD1F-69B9-E4E0-514FCD4DF81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B4EE2E3B-E903-4460-2458-34282EB4C1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96F5D277-3051-BF64-DA15-D5780AD762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93200710-F5EB-9611-E801-8BF96B1C29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B680E6C7-941A-24DC-F040-658FC9D587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D0CD47A2-E39F-94BD-9C17-252963BF233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5BC37983-DED2-D3FC-7B33-28C75B96194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2ED1FB52-95E9-AC5A-C86E-827F9D95F2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5B0681B-4EAB-3AE2-AB5E-31A88A8AE0B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08209DD-AD8A-3092-F7DA-B4E7908C20E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8B5A8FA0-DD09-9740-6DA7-1A7EA3B2BA8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4DF1C6A3-D717-7FF9-0A4D-D4903CFE3867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3DE20C5C-01D6-4304-227C-3D673DBB85EB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F9FB0DA8-0298-305D-AEF2-8789DA28CE9E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E16FE78E-5A62-6BE8-F06E-1AC33A675695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1F0170D9-A676-12A2-7049-CAD0F7E0EBC3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4" name="Vrije vorm: vorm 103">
                    <a:extLst>
                      <a:ext uri="{FF2B5EF4-FFF2-40B4-BE49-F238E27FC236}">
                        <a16:creationId xmlns:a16="http://schemas.microsoft.com/office/drawing/2014/main" id="{D66CF15C-9070-5CBC-1CCA-080E93E01DEB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A81BB697-190C-8043-4CDE-7AA88A107535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8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+ text | light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035113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52876" y="1569104"/>
            <a:ext cx="3718399" cy="44316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10982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Image (L) + text | light mode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3311" y="722454"/>
            <a:ext cx="3718052" cy="323709"/>
          </a:xfrm>
        </p:spPr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94329"/>
            <a:ext cx="7035113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1C182753-D37A-03FB-5F8F-6C5C81751998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61F0B3A-2DD2-EB00-E6E3-C14742E429C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1F91C9AE-A758-75C9-F413-ACF0E33628C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429B57F-8B37-0B56-0B77-DA799942F16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5950C5DC-DC34-7E0C-3235-87885FD49B6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7360CAA-330D-D085-28A4-B75D4894FA7D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B9AA7C0-7935-6B9F-5601-B8133BE2F52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79B9160-D88E-F079-19A9-DC5600DA6DE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433726C-E98D-390F-6861-07BC05D7EB3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A6647FA-AD76-A6BA-47CF-F69A4FD9424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D5ACFBE-F773-84B1-D9AA-55ABF947467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9F50771-D2E9-AAB8-5266-A021FC4FDFE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9F61985-6A8C-D188-BE6E-B06994B5FCD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87C8C0C0-557C-F8E5-F6BA-C5C8646F263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527198F-5168-183C-7F2B-D89D3484BFE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BDAF6704-20B0-1032-1B5F-4F57DE495CC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6B9BC69-3959-89C0-7DB8-E8FC6A59877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B62ECE-564F-C3EB-D674-E60D1F209E3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25DF11A-613E-A712-C438-02963C5AF50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ECF4898B-C9CC-BF10-9A0F-D8B5E7790B4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CE6187F-206D-D323-FD67-3692EB98746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C738772-7F99-FFA5-0565-928ACF5ADE5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197957C7-1BD6-B96E-5E84-FBA03F5CE29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540926F7-39DA-54F3-4FA9-8AE00F6C8AD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AC49195C-9C87-6164-ECA2-CD4CA82C881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DDAFE7FE-A134-D46C-3562-5B08CD8C4BE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9A15B23-37F5-321B-4FC4-1688B79ADC4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5466969-64E7-C9A7-83BB-603D440D162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2CB18FA1-922A-3264-FEDA-9E1C4843974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7366486D-7CE8-331A-1109-F24848A05B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C05C80DD-8BC4-BE9E-3FC9-DF79BFEDDD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878F74-E673-7989-FFC8-C0B738CE8D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E7376151-8C77-24D5-9797-B1A58E7D4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47F31E4-159B-DB9D-AFCD-8F638C3C5D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AD41218B-5D12-246A-8EA5-F815FB5132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5AF306A7-0913-30EC-2C0F-BD94665B1C0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EF1BD19D-B10D-9955-3F9E-FD8BE8EE178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3D27DBE4-D0BB-6E91-812D-A6294A990E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D8FCA4C7-5886-C66A-C2E4-D7827E29FC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3E250946-2239-7323-E14B-B04C28199E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9229D1AC-C7D6-A0B1-4BF9-8A9B98227A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93F41268-BA3A-2771-4E10-28D8162CD3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B277F83-263A-47EB-DA6D-FFE56E35C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F09C4DFF-399C-FEE7-17D5-407FEE5DA0A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5CE31B18-8A50-3F55-8F2B-C0798467F1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BC2E004-7B63-0399-3B0C-4756D1BCB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8183CEAC-464C-24B1-3187-5A453A8FBA1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7D838FDD-95CB-2F8D-5BD5-069785C7CDB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A90E01B7-9A1B-2B0F-71F6-228F08522F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C145A0F9-45D7-DB49-7E48-5A288040AD5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A4E5FA3B-BEF0-AA32-B834-7A4BA41B215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C82169D-C4EA-81FD-9D45-76A15F35EC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441147B-4F7B-A44B-E5A9-3D7B1C4CFC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F89102-52EB-7F74-05E6-EF450C0227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B2B657DC-5239-D3B2-60EC-7D0238573D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D9B1B29C-9EB0-4FC7-C876-356A3D5EF2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84032DBA-F42C-139A-6A14-76771E67351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12D68B95-41BA-70F4-0FF2-5CCA90ACF7C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E01FF351-893D-0851-B22B-043D8D90392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064406A5-B06A-39F4-1870-5DEAA0CC0E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193E6AF6-40D8-27FE-5473-655D6D5D95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142E451F-F47B-26DB-0D50-D5B04F66DF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871F5BA-F3A4-0DB3-DF67-154973C5FA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7C1A0D6-BC07-9492-251D-29B0E2B748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2F3C60-7498-B2AF-C463-75F180DF76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B2FB7C18-D130-40E4-2131-28F62138C8F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184818AA-F36C-9CB3-9D0C-9FFB58A47D07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5" name="Inspireren">
                <a:extLst>
                  <a:ext uri="{FF2B5EF4-FFF2-40B4-BE49-F238E27FC236}">
                    <a16:creationId xmlns:a16="http://schemas.microsoft.com/office/drawing/2014/main" id="{F0F65DC2-BBC6-21B0-EB36-EB677C3BBFA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4C8CB1AA-0713-2EDB-ED43-436B12BE1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35DEFC04-A9A7-169E-CCF5-E9FDFA43C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8A06F22F-7609-F715-B955-22D5283248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8A23695-E32B-B2DD-5D29-1A2CADF76FA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82" name="INSTRUCTION">
            <a:extLst>
              <a:ext uri="{FF2B5EF4-FFF2-40B4-BE49-F238E27FC236}">
                <a16:creationId xmlns:a16="http://schemas.microsoft.com/office/drawing/2014/main" id="{ABBA2584-EB2E-097C-61ED-9AD0B02E720F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197CFE1F-62E8-0CB4-F076-3895FD22F54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1EF32E0-A25C-0B98-C22C-DB8BB01C71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3CBF2FA5-CCDC-025D-ADE5-3EAB258BBFF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631CEF0A-6463-D0BF-6C68-F3C3EDDA97B7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3D7DA09-0073-1375-CFB7-D48D4FF2F42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45AEC8C-ECC1-F810-E268-3E0FD2C3317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B241703D-7C46-A6BF-B227-6DFBCECA5F50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5AC093CC-3EC1-A92F-02DA-AE729C416523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CA7FC607-2ED5-C448-D706-EF201EAC42B6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9E96E077-0E80-F053-510A-0207308572D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E881AF09-38C3-E2F5-10E4-BBE9764C1C1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FC877618-F4D8-0538-8B40-747782A1663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5" name="Rechthoek: afgeronde hoeken 144">
                  <a:extLst>
                    <a:ext uri="{FF2B5EF4-FFF2-40B4-BE49-F238E27FC236}">
                      <a16:creationId xmlns:a16="http://schemas.microsoft.com/office/drawing/2014/main" id="{20532B2D-CDA3-FA36-CAAF-86D4F99D965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7D028589-6AE7-5D8A-70DB-58993521759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EECCCCC9-A47D-A533-F544-F38BBEBC14F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D1A39F79-BD4E-38DA-909D-D5605198F4B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9E386CB9-59D6-A1A2-3EED-45CC91F5C00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DA199680-BE14-2A1E-268D-FE43C05695B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E7DBE0D6-7EA2-89E9-CE65-1CF29C25D75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E18461F9-11B5-C8CB-0E81-69E6D3FCD0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9" name="Rechthoek: afgeronde hoeken 138">
                    <a:extLst>
                      <a:ext uri="{FF2B5EF4-FFF2-40B4-BE49-F238E27FC236}">
                        <a16:creationId xmlns:a16="http://schemas.microsoft.com/office/drawing/2014/main" id="{A33F0500-6672-F106-4282-8FCD6F10A1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6B6B4812-828C-D822-E7A0-7410342816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5CEA06D3-9BCE-72D5-E374-91F261957E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A3153A60-2EC8-A221-91C5-7ACE42CA4E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38140D7-D6AF-FEA7-6AF9-5C2C2A9C0B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FA36004D-FD9C-B107-01EA-DD6FA8AA8D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8" name="Boog 137">
                  <a:extLst>
                    <a:ext uri="{FF2B5EF4-FFF2-40B4-BE49-F238E27FC236}">
                      <a16:creationId xmlns:a16="http://schemas.microsoft.com/office/drawing/2014/main" id="{84A96E7D-A637-42C8-8F63-26465DCFBB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12B9ED65-7296-1120-7AC6-461D16714F7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C56B4E1E-06A7-DAE2-ED36-3F1FC1FC6EF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6" name="Vrije vorm: vorm 135">
                <a:extLst>
                  <a:ext uri="{FF2B5EF4-FFF2-40B4-BE49-F238E27FC236}">
                    <a16:creationId xmlns:a16="http://schemas.microsoft.com/office/drawing/2014/main" id="{B2A7B7A8-6066-C590-56F4-92D8DEB319E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84CDA475-9168-AA76-FF8D-9FB4BBF514D8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5A31E6D1-BF05-E3D1-1EB8-2981DE5C037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21" name="ICOON_info">
                <a:extLst>
                  <a:ext uri="{FF2B5EF4-FFF2-40B4-BE49-F238E27FC236}">
                    <a16:creationId xmlns:a16="http://schemas.microsoft.com/office/drawing/2014/main" id="{0D0F6C5E-CA7C-0E19-9F9B-E0410E87278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8" name="Ovaal 127">
                  <a:extLst>
                    <a:ext uri="{FF2B5EF4-FFF2-40B4-BE49-F238E27FC236}">
                      <a16:creationId xmlns:a16="http://schemas.microsoft.com/office/drawing/2014/main" id="{57662B22-43FE-3E38-970B-4021994EF13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Graphic 163" descr="Informatie">
                  <a:extLst>
                    <a:ext uri="{FF2B5EF4-FFF2-40B4-BE49-F238E27FC236}">
                      <a16:creationId xmlns:a16="http://schemas.microsoft.com/office/drawing/2014/main" id="{42EE14BC-D019-FE01-BC94-92188C12C3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11B39E94-2DB5-3632-D6F5-1066AB4A12F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3" name="Inspireren">
                  <a:extLst>
                    <a:ext uri="{FF2B5EF4-FFF2-40B4-BE49-F238E27FC236}">
                      <a16:creationId xmlns:a16="http://schemas.microsoft.com/office/drawing/2014/main" id="{7C5CCB28-788B-69AD-61E7-8FFE9C8DDFF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5" name="Freeform 12">
                    <a:extLst>
                      <a:ext uri="{FF2B5EF4-FFF2-40B4-BE49-F238E27FC236}">
                        <a16:creationId xmlns:a16="http://schemas.microsoft.com/office/drawing/2014/main" id="{B1979129-8360-5A8F-9025-74FCE4263B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6" name="Freeform 13">
                    <a:extLst>
                      <a:ext uri="{FF2B5EF4-FFF2-40B4-BE49-F238E27FC236}">
                        <a16:creationId xmlns:a16="http://schemas.microsoft.com/office/drawing/2014/main" id="{062B8236-9687-2507-4998-6D149721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7" name="Freeform 14">
                    <a:extLst>
                      <a:ext uri="{FF2B5EF4-FFF2-40B4-BE49-F238E27FC236}">
                        <a16:creationId xmlns:a16="http://schemas.microsoft.com/office/drawing/2014/main" id="{F10E2487-6402-6DAE-C117-5B6D3D26055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24" name="Tekstvak 123">
                  <a:extLst>
                    <a:ext uri="{FF2B5EF4-FFF2-40B4-BE49-F238E27FC236}">
                      <a16:creationId xmlns:a16="http://schemas.microsoft.com/office/drawing/2014/main" id="{99B5D6F4-5D1E-FD38-719A-33B75CF8C8D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9A2E264A-8EA2-B9CC-521C-A51CC9A8D037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6AE8B6CD-971E-3744-5319-11531C0135C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4F86ABF1-AED6-69CC-41E8-A3F5DE01B2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A7A8C876-6306-B932-1915-932B0F76BDE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DCCE4507-54C3-5A71-C0C9-D06864EA0F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647FAF5E-8C74-2291-98B5-07765370DA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8272CFB2-C196-E22A-6FCE-447128165D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AE5EF3A-0F5C-010B-4F71-BD025AC7E4B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190620F3-18EC-27BA-2475-AA1A6A927D9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886EB32F-5865-873B-48FC-904B7843217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AB84B581-2C37-66C9-C748-1C0A68A66D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E1690D03-2492-1FD6-0726-BF08D95D13E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10325537-5A98-FDE4-07BD-73B9E057E3D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006095F2-7D8F-55B6-8522-1B2DF47979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93E72C50-15CD-B642-2E37-A9332516148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1E08ED1F-EF07-15E3-802C-52803D5E4E6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91608643-D1B3-4768-F951-B23F24ECAFC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00954BB-5325-4A84-7D90-114E402F996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EE2235F-F018-D5E5-106F-3CD24842DA7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23AA42D3-9774-8BBC-843D-4416DF5B478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F352F5CD-B1BD-4861-FEA7-E5EDF29D9F97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94C0320C-6307-4149-B1B4-5E90FBC232B9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00" name="Vrije vorm: vorm 99">
                  <a:extLst>
                    <a:ext uri="{FF2B5EF4-FFF2-40B4-BE49-F238E27FC236}">
                      <a16:creationId xmlns:a16="http://schemas.microsoft.com/office/drawing/2014/main" id="{9CF1F5EC-FFE7-7BD7-CB13-5A0DF99BB735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7FA4587A-D307-DF5A-EBE9-988766AE4015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2" name="Vrije vorm: vorm 101">
                    <a:extLst>
                      <a:ext uri="{FF2B5EF4-FFF2-40B4-BE49-F238E27FC236}">
                        <a16:creationId xmlns:a16="http://schemas.microsoft.com/office/drawing/2014/main" id="{580874E5-40C7-33FB-571A-42AA15E4B39C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A3DDEB1A-597C-4424-0853-95C317934B02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6053E988-0CF6-1284-8060-57F1D01A177C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93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+ text | blue mo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7035113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51363" y="1569104"/>
            <a:ext cx="3718399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09700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Image (L) + text | blue mode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3A5A4C-6EA8-4237-95B8-BE5D9EB950C5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1710" y="722454"/>
            <a:ext cx="3718052" cy="3237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094329"/>
            <a:ext cx="7035113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F2CE8C7B-360C-FFE0-9E57-5AD6A1997D6F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564012-1912-9450-5FB3-C2D99D9A018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F482477-B036-5D7E-2431-4686085ECED7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C18B15F-8CB0-36CB-4132-022C379024B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DB448D0-37D2-1E97-AE6E-6CB6EB87E8A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DECD613A-2768-135B-D788-E7D8831FAE7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32C590C-39D9-6A87-B4BE-E667C01E00C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D8C6019-E558-67A0-1DEB-1B99FBD3AEC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763C2EAC-36A1-60E5-82F1-4542194264C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B40DCBF-AB24-25E1-8F58-9F1241FDAFF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21D15D5-7379-E56D-FEFC-980320947E6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C415F4-0755-BCDA-3411-F3AB8ADD02B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D658161-325A-28F7-6955-43E9A2D0800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C16F4D7-033E-39EF-3698-E52C4CFF82A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92DA9D1E-1316-8EAF-39C3-633F6918859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3811279-355F-46ED-11D2-C158074834B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CD76153-E7AE-B444-343F-F0925ACA915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3D3F60-DBFA-8C2F-8866-FBEEEE8579E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0451C1E2-471C-8B47-F19F-A20F4236576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203E4EA4-74F1-86D2-871D-232F972F505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E09AEEB4-7905-4EC1-E1AB-10C2E52585A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AFB141D-4210-F056-0EC0-7C95C7E13A0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FD5EE1E-05D7-6BAE-8011-5C42CE77ABA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4A367698-9FDD-9329-42AE-CA1338F81F9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34BBE4E7-3B8E-DD1F-E079-1533483E5E3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D1755EB3-38C6-3692-0173-FC6AA22741A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74093231-30A3-00A7-4C66-1601A7768CD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8F03249D-AAD0-68D8-8C2F-368CFBDB399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CB16A27-0EA7-DDA1-485D-1879EC47550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5DDF132B-FB9C-78D9-3F26-D9F110CF73B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44C11BC-4810-5E1C-B34A-BA233A22BE7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46BD0B0D-D8DF-F59B-04FD-D838EBA497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E720DFC0-4D28-B137-27A2-C0B189183B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1118595D-1200-7858-5D9C-7A238486B1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26C46AD-0B66-9D7C-9FC4-8A16A53D11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055A3277-E624-18B6-D19A-275071054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2315519A-4B0E-0B2F-4460-D58FE51B021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26EC352-36FE-8142-03BE-04B569AFE7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9632EB7-48E0-71E7-BDF7-D925658DD91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ED2F9E54-A731-26FD-A767-68E6701FDC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939AC02C-9082-7147-1CC1-8D1C6569CE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396A51E-9B20-C56D-AE39-E19FF2B3A7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17FC455-FD73-4D26-3461-CDB12A0C0C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11482E8-ACF8-FDA8-220C-812C900BA8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A9AAFCDC-9F4D-37E6-2766-CB1B18CB15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63AD987-1161-2872-1491-35E77880AF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5F2F453-F46E-4600-23E1-7B0C68AEAB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DF25AE5A-8195-91AF-E8B8-C86C0A10510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CACE095-809D-92CE-852E-91F4A2A46A1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45509355-2089-447A-20C1-E20B857B192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9C433AA5-6AC2-FA6D-AE2E-4B4370D9745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6CC64A8F-EFC7-5128-A869-F4DB4BEC45F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5054BE0-1632-D53A-02FE-C86830FDBF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73EAD92F-51AB-3C12-2F56-452291C94A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CD778D7-33A5-C84C-13B6-E60FD9A934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3C54E428-7FED-2343-FD61-273FF063EA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D7A7612C-6FEF-938C-EAC4-55A9BEB814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C30FD48E-B893-3404-64C1-5CC8ACC369C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FAB11BA-864A-1D5F-B220-8DD3A10A3E8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63179556-C1DD-7952-5E45-4213386037C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1E2AF22F-473C-A6E8-F63C-21666C9505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1760650E-CC90-10A4-5154-0571AB7898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2A3E8100-7EDE-6785-4843-98958C8C7D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A3C1821-A1A1-ED03-F727-85DC1CE11D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6444AD83-3460-AAA2-AC09-1EFE16037A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4F3C2A51-65C6-6739-7B12-855ED168D3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D168D7AF-E66C-9D68-F29D-12B56BDC299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6A86315F-CE6D-A421-9582-63DB1311F6B7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A7C26EC0-A42E-F5B9-8F0A-44F064D2FCA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EBC72EBD-677E-CECE-3EBC-06F281CFE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25F18558-DA35-FB02-7E20-4E64CDB3E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D890AC45-FF2F-B336-876B-057FF71711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8B9FB497-A268-4702-E483-D37D608CBC8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83" name="INSTRUCTION">
            <a:extLst>
              <a:ext uri="{FF2B5EF4-FFF2-40B4-BE49-F238E27FC236}">
                <a16:creationId xmlns:a16="http://schemas.microsoft.com/office/drawing/2014/main" id="{DADB640B-F848-BF22-D9FD-1280D8BB256D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30A59C9E-A5E3-9CFB-DB6D-D1818672C98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31F617BA-443B-B604-887B-807D4774C08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2B0F077-C636-F02C-B0E5-6C6E08D4AFD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3F72F69-7C07-CFCB-51F8-E99D6915645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9091F0B1-182E-AB64-F686-2FCEE439E9A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FEFB352-A2BE-D63C-2FAB-5C2BF6A26504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7B801473-D5E8-DAC9-B62C-1CCAA1AE98AC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7ECF16FD-A827-8A4F-C0A9-BCA60D9BC6F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80534B9D-5094-52EA-E869-2A3B610D1AF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0EC07636-605E-EC78-0E6B-F18D7E22746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25326BA8-AA52-3973-2EF2-4282A6370A9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A6F3190D-B871-F8BD-A59D-F0E213EC18D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6" name="Rechthoek: afgeronde hoeken 145">
                  <a:extLst>
                    <a:ext uri="{FF2B5EF4-FFF2-40B4-BE49-F238E27FC236}">
                      <a16:creationId xmlns:a16="http://schemas.microsoft.com/office/drawing/2014/main" id="{B69C5BC7-7F6C-D15D-4294-D0183C42991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12132457-6BB3-5FD1-6969-5A35ABDB0FF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D383B8B7-E7A4-E39F-2D5A-17041E6081D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37C40B-564E-434F-5FAF-B38FC66FD12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D4D46503-562A-91B5-07C9-A7806C1ACB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7DC78F9F-DBD1-4690-EEB3-D55CF1C68FA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D0FBB1C7-28DA-B9C0-7691-28988782201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CA764267-1C4F-2584-454A-1184B133A3F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0" name="Rechthoek: afgeronde hoeken 139">
                    <a:extLst>
                      <a:ext uri="{FF2B5EF4-FFF2-40B4-BE49-F238E27FC236}">
                        <a16:creationId xmlns:a16="http://schemas.microsoft.com/office/drawing/2014/main" id="{3D627100-7CAA-5068-0024-FDC664D23C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C3392647-A40B-7DC5-E652-1F3D2982A6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5C4FE589-B40B-0945-C711-6727D94FF4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D58B93F-2C90-1F4A-DD69-CF8CF8E07B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211A8B7A-4B14-A89D-94B7-A053990BDF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6FDFA63-9A0E-59F7-07A3-3BA7F55EF6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9" name="Boog 138">
                  <a:extLst>
                    <a:ext uri="{FF2B5EF4-FFF2-40B4-BE49-F238E27FC236}">
                      <a16:creationId xmlns:a16="http://schemas.microsoft.com/office/drawing/2014/main" id="{93934C78-BA19-5FF5-A663-51F0F25094B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C584F701-9445-1FCC-9E79-CB8E38E71B3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9B838821-5A9A-5FC3-7D0C-0C2161031F8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0E00BB0D-9EC3-71ED-BB92-82EC7D4B8EF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41B6FB0-6DE5-3043-0F64-3C28B565310F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32902CD8-B7A4-4A94-3355-A58737AC59B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22" name="ICOON_info">
                <a:extLst>
                  <a:ext uri="{FF2B5EF4-FFF2-40B4-BE49-F238E27FC236}">
                    <a16:creationId xmlns:a16="http://schemas.microsoft.com/office/drawing/2014/main" id="{161A0F02-D7A7-9E22-DBF0-36B7CB3408A9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68D6C11E-FACC-4A35-49CB-34B5EE3B079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raphic 163" descr="Informatie">
                  <a:extLst>
                    <a:ext uri="{FF2B5EF4-FFF2-40B4-BE49-F238E27FC236}">
                      <a16:creationId xmlns:a16="http://schemas.microsoft.com/office/drawing/2014/main" id="{2CB0D6B8-8A90-0918-ECE3-10E2C322A07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7D1444BC-65AC-894E-BE11-2F81C4746B8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4" name="Inspireren">
                  <a:extLst>
                    <a:ext uri="{FF2B5EF4-FFF2-40B4-BE49-F238E27FC236}">
                      <a16:creationId xmlns:a16="http://schemas.microsoft.com/office/drawing/2014/main" id="{73790A88-64EA-FBB5-C84B-B29D01231EB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6" name="Freeform 12">
                    <a:extLst>
                      <a:ext uri="{FF2B5EF4-FFF2-40B4-BE49-F238E27FC236}">
                        <a16:creationId xmlns:a16="http://schemas.microsoft.com/office/drawing/2014/main" id="{B13080AE-CC17-8D30-2A89-6EF330C4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7" name="Freeform 13">
                    <a:extLst>
                      <a:ext uri="{FF2B5EF4-FFF2-40B4-BE49-F238E27FC236}">
                        <a16:creationId xmlns:a16="http://schemas.microsoft.com/office/drawing/2014/main" id="{E1DE025A-993A-E256-DFF8-C05AD5E1A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8527177F-6F96-5EB2-0CB8-7EE4F2CC98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25" name="Tekstvak 124">
                  <a:extLst>
                    <a:ext uri="{FF2B5EF4-FFF2-40B4-BE49-F238E27FC236}">
                      <a16:creationId xmlns:a16="http://schemas.microsoft.com/office/drawing/2014/main" id="{AE7907BE-1008-4C4F-7A98-3382D2AD0CA9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4DCAFB2A-9564-E13A-6978-26E18E179B72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2F2DF590-3E74-2972-A9FC-69E233CC772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79AE5742-0FD1-B388-EDE7-AAA8393C589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AACBE424-0327-C5C7-BBCC-A8484F770B6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8DDE7238-DEDB-BD61-2AC0-A8447997597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24CAF6A2-72B6-7A8C-776E-0CECF05CCD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062C60B0-FBAE-1387-8B3C-A0A30355BB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CDF3B38B-56FE-FE19-7CBA-AC26D74F4D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56925B78-2420-9263-5698-320AFF9F2E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F26AFE1-85ED-4883-FD58-36FD1AF1E9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74AE44B6-3547-F066-961C-FE3BECD93C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E4E17695-279A-1BCA-565E-BE42B3CB53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8191F1BF-C315-B89C-BBC0-FD99A46D1FC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CE75644D-6EDD-5C74-1374-B45DF3B52C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297CA82-0828-28AC-291E-05552A1DA8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66A8E329-8C4C-744C-B50F-F908B69830C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8C8738C7-DAFA-B166-ADAC-54C8A9C089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A532AA27-C5B7-8227-55CF-E0CD6BA55F39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27294885-0684-1A98-196C-F3597A4FA6B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4DB68C6F-8BFA-85AE-9D37-34F392C2ACE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648D4D6-F727-688B-B1A8-EB1DE507EA79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6B608090-81AF-A43C-C813-76E48AB1972E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B8461E32-E73D-1B3F-FBAB-7F844D7EE0F0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E236059C-7079-0E28-32DA-0FA9073CE34F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B15D5726-B38D-0E0A-B5BD-2D0FE776D877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4" name="Vrije vorm: vorm 103">
                    <a:extLst>
                      <a:ext uri="{FF2B5EF4-FFF2-40B4-BE49-F238E27FC236}">
                        <a16:creationId xmlns:a16="http://schemas.microsoft.com/office/drawing/2014/main" id="{69DB4185-0C50-12CC-86E4-1B80536F780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ED472295-600B-FA4B-183A-522A345F29A1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39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+ text | dark mo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035112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51363" y="1569104"/>
            <a:ext cx="3718399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10982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1800" b="1" cap="none" baseline="0" noProof="0" dirty="0">
                <a:solidFill>
                  <a:schemeClr val="accent1"/>
                </a:solidFill>
                <a:latin typeface="+mj-lt"/>
              </a:rPr>
              <a:t>Image (L) + text | dark mode</a:t>
            </a:r>
            <a:endParaRPr lang="en-GB" sz="1800" b="1" cap="none" baseline="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42DDC-0639-4B4E-B2C7-7897E34FC745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1710" y="722454"/>
            <a:ext cx="3718052" cy="323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94329"/>
            <a:ext cx="7035112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A7336FF7-18FF-3BB8-5AEA-E983219567F5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C770C59-D708-F964-89F9-E59E317418A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EE48741E-CA30-117C-60C6-1C308653AB2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8A8179E-0C1F-1E64-E21C-7D5FE802D0C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650F560-EA1D-F0EA-031C-BA7971A45D4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E947BCF-4AEB-601F-6859-0E6D01CD798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B75BDB9-29FC-AEDF-BE33-AF52FADAB9C9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8B57B2C-B484-CDBB-ECB9-7B12A253A78E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6414778-C8E8-4B70-81E1-CD07B6AB51D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E9C2B093-EDB0-5F40-D292-4A905355B386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56A6D143-97DA-1FBC-0159-F98F7C02A09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8A89AFB5-C0D5-A34D-7042-62ACA4D4DBF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AD10234B-746A-BCC6-8413-E91002E9FFC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3" name="Rechthoek: afgeronde hoeken 72">
                  <a:extLst>
                    <a:ext uri="{FF2B5EF4-FFF2-40B4-BE49-F238E27FC236}">
                      <a16:creationId xmlns:a16="http://schemas.microsoft.com/office/drawing/2014/main" id="{030E6B89-58B9-55AE-7303-DA231A9537F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452E2F6F-FB77-E0D8-3F55-20CDCB0B0C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74E57709-86D8-9295-DD87-28D8EFB59AE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B8224673-FE02-FF00-D930-21BDB7248F3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F0FB8FCB-DB22-1525-A02E-3EEEB1300D5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947469E-FC83-B524-6A12-7499EBFA7CE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219AD492-35FA-37D4-978E-4303BFD6CA6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2FB59377-2435-FB65-4AC5-D4E30865CE6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7" name="Rechthoek: afgeronde hoeken 66">
                    <a:extLst>
                      <a:ext uri="{FF2B5EF4-FFF2-40B4-BE49-F238E27FC236}">
                        <a16:creationId xmlns:a16="http://schemas.microsoft.com/office/drawing/2014/main" id="{B3149741-1451-A6D0-D7BA-95BC07C429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B79DE03C-1274-C94F-19F1-5CFE5A208C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3B80C84-98B6-EE4A-AA97-8EB32ECCE1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7C599F19-AAA5-F994-7F3E-59B75FB822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E0967AD-4F8A-D0BD-9A67-85CEF93BB6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45FEE40-2FCB-0701-61B6-60C6BAAB98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6" name="Boog 65">
                  <a:extLst>
                    <a:ext uri="{FF2B5EF4-FFF2-40B4-BE49-F238E27FC236}">
                      <a16:creationId xmlns:a16="http://schemas.microsoft.com/office/drawing/2014/main" id="{4D28163B-7175-CAA8-906B-87BA06F1862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201300D6-726F-E35C-3AA6-BB733D8E5EA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F2572E2-9484-1CE8-D388-B7EBCB69F74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E5391AE2-7F0E-CADB-EBA4-772021FA20B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C138F54-9069-D405-D823-3CE87D591A92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7B28C19-1D07-E5E3-7371-A6BF2BA10EE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49" name="ICOON_info">
                <a:extLst>
                  <a:ext uri="{FF2B5EF4-FFF2-40B4-BE49-F238E27FC236}">
                    <a16:creationId xmlns:a16="http://schemas.microsoft.com/office/drawing/2014/main" id="{8B2F2EDF-935F-BFC1-EAE2-BFE9DE353D0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6" name="Ovaal 55">
                  <a:extLst>
                    <a:ext uri="{FF2B5EF4-FFF2-40B4-BE49-F238E27FC236}">
                      <a16:creationId xmlns:a16="http://schemas.microsoft.com/office/drawing/2014/main" id="{DC8C16BF-D80C-D82E-E9E0-96B51E08AEA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Graphic 163" descr="Informatie">
                  <a:extLst>
                    <a:ext uri="{FF2B5EF4-FFF2-40B4-BE49-F238E27FC236}">
                      <a16:creationId xmlns:a16="http://schemas.microsoft.com/office/drawing/2014/main" id="{00411D94-0F43-1744-7F62-556550349F3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106D254-B184-895A-C7A3-1803CB48394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1" name="Inspireren">
                  <a:extLst>
                    <a:ext uri="{FF2B5EF4-FFF2-40B4-BE49-F238E27FC236}">
                      <a16:creationId xmlns:a16="http://schemas.microsoft.com/office/drawing/2014/main" id="{98F1D1E8-2DD7-70A7-E3B3-F5D7E74E796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3" name="Freeform 12">
                    <a:extLst>
                      <a:ext uri="{FF2B5EF4-FFF2-40B4-BE49-F238E27FC236}">
                        <a16:creationId xmlns:a16="http://schemas.microsoft.com/office/drawing/2014/main" id="{F13A0130-608B-8F0C-2C34-8DB7A1412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4" name="Freeform 13">
                    <a:extLst>
                      <a:ext uri="{FF2B5EF4-FFF2-40B4-BE49-F238E27FC236}">
                        <a16:creationId xmlns:a16="http://schemas.microsoft.com/office/drawing/2014/main" id="{49A6CDD9-B881-0AA9-9539-E8EF620BF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5" name="Freeform 14">
                    <a:extLst>
                      <a:ext uri="{FF2B5EF4-FFF2-40B4-BE49-F238E27FC236}">
                        <a16:creationId xmlns:a16="http://schemas.microsoft.com/office/drawing/2014/main" id="{119F5919-919E-7EAB-DC5A-F13A1EF663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52" name="Tekstvak 51">
                  <a:extLst>
                    <a:ext uri="{FF2B5EF4-FFF2-40B4-BE49-F238E27FC236}">
                      <a16:creationId xmlns:a16="http://schemas.microsoft.com/office/drawing/2014/main" id="{0C08ABFD-EE1C-E82B-A339-E9914FD82489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1923CB5C-702E-1049-5161-D8278C1B03E6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C752A4FB-682E-9FB7-59E4-FFB57170396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429596E8-0EF8-F48A-AF79-37B11CB3E4A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6173BA00-BDAF-D9F6-5602-8C9B9D4CD3E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1611FDB-5321-B5AC-CD19-32339D25FA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F5762C02-6485-DE25-7B70-921C9D3193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FF84C1A4-6E3A-7E7F-9686-BDF578B3650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C67B1C0-178E-F471-8E3E-2FE56B30A2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CDA9251C-32FA-9E92-51F2-E504DD03CEB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F8C032AF-DF1F-088A-A98E-E7E147B93AA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CD6BBF0-E75C-B0C4-C22E-4AAA402410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EC0628E7-D46B-1F65-1223-7D3259E3E3F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6B4B8766-ABE0-99CF-03B2-F54B1F0CF01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CDF8746-5F58-217E-AC6D-98C825F56B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02609685-BC32-C20C-E6D5-3AA9CE27F9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4D6FEA86-EB08-7D77-1BC3-ACE55992FB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82C976CC-965E-7725-D8D1-AE59C467F42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BC82C2-E07F-C27F-3B40-37DE103CC3D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0B0BD46-FA64-110F-1847-E0A18ECA8D15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8B80033-7F25-0523-8A5C-2DDF4DC0501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2CA96F27-72E5-B1D3-AD0C-8356DEC1BBF4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1E79B584-F09B-6344-8669-2B23FACD2CE1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8" name="Vrije vorm: vorm 27">
                  <a:extLst>
                    <a:ext uri="{FF2B5EF4-FFF2-40B4-BE49-F238E27FC236}">
                      <a16:creationId xmlns:a16="http://schemas.microsoft.com/office/drawing/2014/main" id="{8E3BDEBC-B023-A5FA-BDB4-B49D3E240C9B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FACBDBA0-4A2C-0F20-615A-020C6AA4AAE8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0" name="Vrije vorm: vorm 29">
                    <a:extLst>
                      <a:ext uri="{FF2B5EF4-FFF2-40B4-BE49-F238E27FC236}">
                        <a16:creationId xmlns:a16="http://schemas.microsoft.com/office/drawing/2014/main" id="{C8EEBE41-315A-01E2-4C27-ABB71570B980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" name="Vrije vorm: vorm 30">
                    <a:extLst>
                      <a:ext uri="{FF2B5EF4-FFF2-40B4-BE49-F238E27FC236}">
                        <a16:creationId xmlns:a16="http://schemas.microsoft.com/office/drawing/2014/main" id="{1FDC0460-EF4B-7BB4-42FA-7157D0008ED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8B743AA9-EBE1-BA1E-9595-C9D051DA582B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1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4BA9A9DA-7F82-A455-1C60-3EE6BCAB1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1002"/>
            <a:ext cx="66684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Quote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643AF82E-C1ED-400F-120E-32FD5E07D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D840FC76-4BFA-9D62-E866-F7E43D493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" y="2"/>
            <a:ext cx="12191999" cy="6857999"/>
          </a:xfrm>
          <a:custGeom>
            <a:avLst/>
            <a:gdLst>
              <a:gd name="connsiteX0" fmla="*/ 2664877 w 12191999"/>
              <a:gd name="connsiteY0" fmla="*/ 0 h 6857999"/>
              <a:gd name="connsiteX1" fmla="*/ 9662219 w 12191999"/>
              <a:gd name="connsiteY1" fmla="*/ 0 h 6857999"/>
              <a:gd name="connsiteX2" fmla="*/ 9669502 w 12191999"/>
              <a:gd name="connsiteY2" fmla="*/ 58454 h 6857999"/>
              <a:gd name="connsiteX3" fmla="*/ 12141987 w 12191999"/>
              <a:gd name="connsiteY3" fmla="*/ 2645975 h 6857999"/>
              <a:gd name="connsiteX4" fmla="*/ 12191999 w 12191999"/>
              <a:gd name="connsiteY4" fmla="*/ 2652349 h 6857999"/>
              <a:gd name="connsiteX5" fmla="*/ 12191999 w 12191999"/>
              <a:gd name="connsiteY5" fmla="*/ 6857999 h 6857999"/>
              <a:gd name="connsiteX6" fmla="*/ 7658728 w 12191999"/>
              <a:gd name="connsiteY6" fmla="*/ 6857999 h 6857999"/>
              <a:gd name="connsiteX7" fmla="*/ 7684133 w 12191999"/>
              <a:gd name="connsiteY7" fmla="*/ 6682259 h 6857999"/>
              <a:gd name="connsiteX8" fmla="*/ 7588732 w 12191999"/>
              <a:gd name="connsiteY8" fmla="*/ 5413362 h 6857999"/>
              <a:gd name="connsiteX9" fmla="*/ 6769078 w 12191999"/>
              <a:gd name="connsiteY9" fmla="*/ 6441900 h 6857999"/>
              <a:gd name="connsiteX10" fmla="*/ 6629774 w 12191999"/>
              <a:gd name="connsiteY10" fmla="*/ 6673849 h 6857999"/>
              <a:gd name="connsiteX11" fmla="*/ 6506207 w 12191999"/>
              <a:gd name="connsiteY11" fmla="*/ 6857999 h 6857999"/>
              <a:gd name="connsiteX12" fmla="*/ 0 w 12191999"/>
              <a:gd name="connsiteY12" fmla="*/ 6857999 h 6857999"/>
              <a:gd name="connsiteX13" fmla="*/ 0 w 12191999"/>
              <a:gd name="connsiteY13" fmla="*/ 4333078 h 6857999"/>
              <a:gd name="connsiteX14" fmla="*/ 146172 w 12191999"/>
              <a:gd name="connsiteY14" fmla="*/ 4092082 h 6857999"/>
              <a:gd name="connsiteX15" fmla="*/ 2642743 w 12191999"/>
              <a:gd name="connsiteY15" fmla="*/ 49565 h 6857999"/>
              <a:gd name="connsiteX16" fmla="*/ 0 w 12191999"/>
              <a:gd name="connsiteY16" fmla="*/ 0 h 6857999"/>
              <a:gd name="connsiteX17" fmla="*/ 960612 w 12191999"/>
              <a:gd name="connsiteY17" fmla="*/ 0 h 6857999"/>
              <a:gd name="connsiteX18" fmla="*/ 943428 w 12191999"/>
              <a:gd name="connsiteY18" fmla="*/ 19059 h 6857999"/>
              <a:gd name="connsiteX19" fmla="*/ 113541 w 12191999"/>
              <a:gd name="connsiteY19" fmla="*/ 831096 h 6857999"/>
              <a:gd name="connsiteX20" fmla="*/ 0 w 12191999"/>
              <a:gd name="connsiteY20" fmla="*/ 9316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76CBEE19-19B8-54C7-B3D4-7E145D8FAA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9138" y="719138"/>
            <a:ext cx="10752137" cy="5281612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0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Quote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E6F410F0-D1DC-202A-E501-96449F5D92C6}"/>
              </a:ext>
            </a:extLst>
          </p:cNvPr>
          <p:cNvGrpSpPr/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  <a:solidFill>
            <a:schemeClr val="bg1"/>
          </a:solidFill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02B7BC0-E1DE-6761-BAA2-289E1BF2AE2C}"/>
                </a:ext>
              </a:extLst>
            </p:cNvPr>
            <p:cNvSpPr/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77DB36C0-4B06-148B-B57C-74F842A70ECB}"/>
                </a:ext>
              </a:extLst>
            </p:cNvPr>
            <p:cNvSpPr/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4F18412-D70E-7985-05EF-0A560429034C}"/>
                </a:ext>
              </a:extLst>
            </p:cNvPr>
            <p:cNvSpPr/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4CDC0AA2-CBAF-B659-0AC6-C307B4BF19D0}"/>
                </a:ext>
              </a:extLst>
            </p:cNvPr>
            <p:cNvSpPr/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8B5196A6-0E92-0BA6-DAB1-3CFEF96E2966}"/>
                </a:ext>
              </a:extLst>
            </p:cNvPr>
            <p:cNvSpPr/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8ADC5254-E2B3-7491-C71F-7DFFE5010D54}"/>
                </a:ext>
              </a:extLst>
            </p:cNvPr>
            <p:cNvSpPr/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DE709D1-04E9-E28E-EF96-038EF13D728E}"/>
                </a:ext>
              </a:extLst>
            </p:cNvPr>
            <p:cNvSpPr/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23C046E-991A-48FD-E45D-368DA85614EF}"/>
                </a:ext>
              </a:extLst>
            </p:cNvPr>
            <p:cNvSpPr/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Tijdelijke aanduiding voor datum 41">
            <a:extLst>
              <a:ext uri="{FF2B5EF4-FFF2-40B4-BE49-F238E27FC236}">
                <a16:creationId xmlns:a16="http://schemas.microsoft.com/office/drawing/2014/main" id="{443D2E7F-A623-8993-DD43-05FEE32F8E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227193-D8F5-48A7-B0D3-6DAD1F4F8E92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3" name="Tijdelijke aanduiding voor dianummer 42">
            <a:extLst>
              <a:ext uri="{FF2B5EF4-FFF2-40B4-BE49-F238E27FC236}">
                <a16:creationId xmlns:a16="http://schemas.microsoft.com/office/drawing/2014/main" id="{5C52521A-2ED3-C2C9-18F8-B9748BDDEE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4BA9A9DA-7F82-A455-1C60-3EE6BCAB1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1002"/>
            <a:ext cx="155811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Image </a:t>
            </a:r>
            <a:r>
              <a:rPr lang="en-US" dirty="0"/>
              <a:t>+ </a:t>
            </a:r>
            <a:r>
              <a:rPr lang="en-GB" dirty="0"/>
              <a:t>quote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643AF82E-C1ED-400F-120E-32FD5E07D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D840FC76-4BFA-9D62-E866-F7E43D493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" y="2"/>
            <a:ext cx="12191999" cy="6857999"/>
          </a:xfrm>
          <a:custGeom>
            <a:avLst/>
            <a:gdLst>
              <a:gd name="connsiteX0" fmla="*/ 2664877 w 12191999"/>
              <a:gd name="connsiteY0" fmla="*/ 0 h 6857999"/>
              <a:gd name="connsiteX1" fmla="*/ 9662219 w 12191999"/>
              <a:gd name="connsiteY1" fmla="*/ 0 h 6857999"/>
              <a:gd name="connsiteX2" fmla="*/ 9669502 w 12191999"/>
              <a:gd name="connsiteY2" fmla="*/ 58454 h 6857999"/>
              <a:gd name="connsiteX3" fmla="*/ 12141987 w 12191999"/>
              <a:gd name="connsiteY3" fmla="*/ 2645975 h 6857999"/>
              <a:gd name="connsiteX4" fmla="*/ 12191999 w 12191999"/>
              <a:gd name="connsiteY4" fmla="*/ 2652349 h 6857999"/>
              <a:gd name="connsiteX5" fmla="*/ 12191999 w 12191999"/>
              <a:gd name="connsiteY5" fmla="*/ 6857999 h 6857999"/>
              <a:gd name="connsiteX6" fmla="*/ 7658728 w 12191999"/>
              <a:gd name="connsiteY6" fmla="*/ 6857999 h 6857999"/>
              <a:gd name="connsiteX7" fmla="*/ 7684133 w 12191999"/>
              <a:gd name="connsiteY7" fmla="*/ 6682259 h 6857999"/>
              <a:gd name="connsiteX8" fmla="*/ 7588732 w 12191999"/>
              <a:gd name="connsiteY8" fmla="*/ 5413362 h 6857999"/>
              <a:gd name="connsiteX9" fmla="*/ 6769078 w 12191999"/>
              <a:gd name="connsiteY9" fmla="*/ 6441900 h 6857999"/>
              <a:gd name="connsiteX10" fmla="*/ 6629774 w 12191999"/>
              <a:gd name="connsiteY10" fmla="*/ 6673849 h 6857999"/>
              <a:gd name="connsiteX11" fmla="*/ 6506207 w 12191999"/>
              <a:gd name="connsiteY11" fmla="*/ 6857999 h 6857999"/>
              <a:gd name="connsiteX12" fmla="*/ 0 w 12191999"/>
              <a:gd name="connsiteY12" fmla="*/ 6857999 h 6857999"/>
              <a:gd name="connsiteX13" fmla="*/ 0 w 12191999"/>
              <a:gd name="connsiteY13" fmla="*/ 4333078 h 6857999"/>
              <a:gd name="connsiteX14" fmla="*/ 146172 w 12191999"/>
              <a:gd name="connsiteY14" fmla="*/ 4092082 h 6857999"/>
              <a:gd name="connsiteX15" fmla="*/ 2642743 w 12191999"/>
              <a:gd name="connsiteY15" fmla="*/ 49565 h 6857999"/>
              <a:gd name="connsiteX16" fmla="*/ 0 w 12191999"/>
              <a:gd name="connsiteY16" fmla="*/ 0 h 6857999"/>
              <a:gd name="connsiteX17" fmla="*/ 960612 w 12191999"/>
              <a:gd name="connsiteY17" fmla="*/ 0 h 6857999"/>
              <a:gd name="connsiteX18" fmla="*/ 943428 w 12191999"/>
              <a:gd name="connsiteY18" fmla="*/ 19059 h 6857999"/>
              <a:gd name="connsiteX19" fmla="*/ 113541 w 12191999"/>
              <a:gd name="connsiteY19" fmla="*/ 831096 h 6857999"/>
              <a:gd name="connsiteX20" fmla="*/ 0 w 12191999"/>
              <a:gd name="connsiteY20" fmla="*/ 9316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76CBEE19-19B8-54C7-B3D4-7E145D8FA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5643" y="719138"/>
            <a:ext cx="4625632" cy="5281612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0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Quote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E6F410F0-D1DC-202A-E501-96449F5D92C6}"/>
              </a:ext>
            </a:extLst>
          </p:cNvPr>
          <p:cNvGrpSpPr/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  <a:solidFill>
            <a:schemeClr val="bg1"/>
          </a:solidFill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02B7BC0-E1DE-6761-BAA2-289E1BF2AE2C}"/>
                </a:ext>
              </a:extLst>
            </p:cNvPr>
            <p:cNvSpPr/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77DB36C0-4B06-148B-B57C-74F842A70ECB}"/>
                </a:ext>
              </a:extLst>
            </p:cNvPr>
            <p:cNvSpPr/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4F18412-D70E-7985-05EF-0A560429034C}"/>
                </a:ext>
              </a:extLst>
            </p:cNvPr>
            <p:cNvSpPr/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4CDC0AA2-CBAF-B659-0AC6-C307B4BF19D0}"/>
                </a:ext>
              </a:extLst>
            </p:cNvPr>
            <p:cNvSpPr/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8B5196A6-0E92-0BA6-DAB1-3CFEF96E2966}"/>
                </a:ext>
              </a:extLst>
            </p:cNvPr>
            <p:cNvSpPr/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8ADC5254-E2B3-7491-C71F-7DFFE5010D54}"/>
                </a:ext>
              </a:extLst>
            </p:cNvPr>
            <p:cNvSpPr/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DE709D1-04E9-E28E-EF96-038EF13D728E}"/>
                </a:ext>
              </a:extLst>
            </p:cNvPr>
            <p:cNvSpPr/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23C046E-991A-48FD-E45D-368DA85614EF}"/>
                </a:ext>
              </a:extLst>
            </p:cNvPr>
            <p:cNvSpPr/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Tijdelijke aanduiding voor datum 41">
            <a:extLst>
              <a:ext uri="{FF2B5EF4-FFF2-40B4-BE49-F238E27FC236}">
                <a16:creationId xmlns:a16="http://schemas.microsoft.com/office/drawing/2014/main" id="{443D2E7F-A623-8993-DD43-05FEE32F8E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B98E06-811C-44CA-B2D7-5EED606A5897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3" name="Tijdelijke aanduiding voor dianummer 42">
            <a:extLst>
              <a:ext uri="{FF2B5EF4-FFF2-40B4-BE49-F238E27FC236}">
                <a16:creationId xmlns:a16="http://schemas.microsoft.com/office/drawing/2014/main" id="{5C52521A-2ED3-C2C9-18F8-B9748BDDEE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974DC6B1-5FBE-F762-EB87-7DD8109BB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tekst 18">
            <a:extLst>
              <a:ext uri="{FF2B5EF4-FFF2-40B4-BE49-F238E27FC236}">
                <a16:creationId xmlns:a16="http://schemas.microsoft.com/office/drawing/2014/main" id="{7A3A8DF1-30AE-209E-FAA7-38BAD3B4B2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94329"/>
            <a:ext cx="6096000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Tijdelijke aanduiding voor tekst 18">
            <a:extLst>
              <a:ext uri="{FF2B5EF4-FFF2-40B4-BE49-F238E27FC236}">
                <a16:creationId xmlns:a16="http://schemas.microsoft.com/office/drawing/2014/main" id="{0B8B641F-7D71-A980-1A73-47282BC421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5" name="INSTRUCTION">
            <a:extLst>
              <a:ext uri="{FF2B5EF4-FFF2-40B4-BE49-F238E27FC236}">
                <a16:creationId xmlns:a16="http://schemas.microsoft.com/office/drawing/2014/main" id="{713464DE-31A3-FF03-3292-7990BB450B8E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4B03BB14-0771-54CD-E9C6-CC8845CC36E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6E29086E-5289-EB23-2067-BA0D2EF6892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65F95B9-20E7-27B4-C0A8-268BB370292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06E22166-DCA4-ECEB-ACD5-42257365FF6E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6B885CA-0726-A52D-706E-C2705F3994B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CBBC036-7836-547B-442B-A162EDFFC3FD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A26781F-D1AF-C01C-D1F9-BACA228E4B46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FB32EAC-2B93-C56C-B455-06C8AB966FDA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58DA69D7-141B-5CBD-87EC-F24FF63FA82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65666394-7747-E89D-DEA6-55026071B0F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6A7E8A51-D855-A800-CD58-204E2B425FC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7975DAC0-A422-BE33-6F1B-9292E2243DF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4" name="Rechthoek: afgeronde hoeken 83">
                  <a:extLst>
                    <a:ext uri="{FF2B5EF4-FFF2-40B4-BE49-F238E27FC236}">
                      <a16:creationId xmlns:a16="http://schemas.microsoft.com/office/drawing/2014/main" id="{ABD401C6-28F8-585A-DF72-E14FCE38A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CD4407BE-88BB-DD90-D8AB-3D3A14CE84F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213473A7-BBEC-99AE-2EE5-5F98C8858CD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9398F7A2-52B6-7686-1D48-CDFDFDD7533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4FAFFDC0-81D5-970E-4BDA-5BD4EC45054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CA0D335A-3ACE-1B15-384F-92CA190EE97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7968E732-C5CF-D850-7F48-1451E5ACE84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82E9006-80BF-2055-9596-D13A6CB1FB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8" name="Rechthoek: afgeronde hoeken 77">
                    <a:extLst>
                      <a:ext uri="{FF2B5EF4-FFF2-40B4-BE49-F238E27FC236}">
                        <a16:creationId xmlns:a16="http://schemas.microsoft.com/office/drawing/2014/main" id="{A52A5F37-DC95-8FE6-F7C6-91FC57DD3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06D541A9-D8FE-DCB2-C9AC-9AAFBFCFB5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B8761B28-0138-4419-8F7B-8D7C8F3898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9563D739-E975-CA93-F22D-7E4D39306B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6097BED-2529-F12B-32FE-FD77ABCD1C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F749D837-D8D5-A670-733A-3A5E9938B6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7" name="Boog 76">
                  <a:extLst>
                    <a:ext uri="{FF2B5EF4-FFF2-40B4-BE49-F238E27FC236}">
                      <a16:creationId xmlns:a16="http://schemas.microsoft.com/office/drawing/2014/main" id="{E719CA74-6772-0F1A-5A98-7CD45BBAD37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4AB4936A-3AA3-E395-9B50-7903BF03B9C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C46031F7-18AD-C58C-C8BD-B279FDC4823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FA85B7C9-77E4-D390-69B7-002360E451C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4F06251D-5186-5478-54A7-6CECD70410D4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214D442C-2145-B06C-F030-F14A03693FE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60" name="ICOON_info">
                <a:extLst>
                  <a:ext uri="{FF2B5EF4-FFF2-40B4-BE49-F238E27FC236}">
                    <a16:creationId xmlns:a16="http://schemas.microsoft.com/office/drawing/2014/main" id="{7AC659FD-B073-7529-C18A-AABA4EBD081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52B7F277-7D71-5F12-369C-C7DABB29F97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Graphic 163" descr="Informatie">
                  <a:extLst>
                    <a:ext uri="{FF2B5EF4-FFF2-40B4-BE49-F238E27FC236}">
                      <a16:creationId xmlns:a16="http://schemas.microsoft.com/office/drawing/2014/main" id="{85CB978C-AC3D-A449-06A2-F67F05341B4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146F97F6-F223-13A2-5474-DDEF5F94FAB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2" name="Inspireren">
                  <a:extLst>
                    <a:ext uri="{FF2B5EF4-FFF2-40B4-BE49-F238E27FC236}">
                      <a16:creationId xmlns:a16="http://schemas.microsoft.com/office/drawing/2014/main" id="{E8FCB087-14A5-DBC9-0314-3044E219E986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4" name="Freeform 12">
                    <a:extLst>
                      <a:ext uri="{FF2B5EF4-FFF2-40B4-BE49-F238E27FC236}">
                        <a16:creationId xmlns:a16="http://schemas.microsoft.com/office/drawing/2014/main" id="{D478E702-E873-59FF-D79C-793FE8B30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65" name="Freeform 13">
                    <a:extLst>
                      <a:ext uri="{FF2B5EF4-FFF2-40B4-BE49-F238E27FC236}">
                        <a16:creationId xmlns:a16="http://schemas.microsoft.com/office/drawing/2014/main" id="{6671A40F-1053-EA19-1624-22D0C8C6F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66" name="Freeform 14">
                    <a:extLst>
                      <a:ext uri="{FF2B5EF4-FFF2-40B4-BE49-F238E27FC236}">
                        <a16:creationId xmlns:a16="http://schemas.microsoft.com/office/drawing/2014/main" id="{B473F71A-5475-B13D-D883-CC83F3230A3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63" name="Tekstvak 62">
                  <a:extLst>
                    <a:ext uri="{FF2B5EF4-FFF2-40B4-BE49-F238E27FC236}">
                      <a16:creationId xmlns:a16="http://schemas.microsoft.com/office/drawing/2014/main" id="{45BF62BA-2E1F-2CF0-A64B-F0F29D38D9A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79E7C04-3AC5-48DE-D29C-250AE780AE62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8783D98-DEA5-E27A-C4B2-7ABBCC5A8B8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207D1FED-4D20-31FF-C9D9-ED5E7888687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F71AD621-7514-A780-6498-E40EC9CE87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C03F1BC5-67DF-3857-46DF-7236FB01DE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" name="Rechthoek 56">
                      <a:extLst>
                        <a:ext uri="{FF2B5EF4-FFF2-40B4-BE49-F238E27FC236}">
                          <a16:creationId xmlns:a16="http://schemas.microsoft.com/office/drawing/2014/main" id="{ADCBD14F-3B9C-2B61-FD86-32CE9D44E6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" name="Ovaal 57">
                      <a:extLst>
                        <a:ext uri="{FF2B5EF4-FFF2-40B4-BE49-F238E27FC236}">
                          <a16:creationId xmlns:a16="http://schemas.microsoft.com/office/drawing/2014/main" id="{5221755B-D268-3702-0666-7949230E31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4" name="Afbeelding 53">
                    <a:extLst>
                      <a:ext uri="{FF2B5EF4-FFF2-40B4-BE49-F238E27FC236}">
                        <a16:creationId xmlns:a16="http://schemas.microsoft.com/office/drawing/2014/main" id="{AFA4049C-F5E6-4B8B-4110-868276838D2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5" name="Afbeelding 54">
                    <a:extLst>
                      <a:ext uri="{FF2B5EF4-FFF2-40B4-BE49-F238E27FC236}">
                        <a16:creationId xmlns:a16="http://schemas.microsoft.com/office/drawing/2014/main" id="{73C14D4F-E030-C5A9-21B8-1E41B506AE5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A6CDB6E7-A3FF-A684-F9DA-CE58D822043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A82889F1-F370-1C0E-C8DE-97C25DAACD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C422F5D2-C68E-71D2-3EF6-60A7E4B1824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C411A677-ADD9-1A53-5AD5-B22A7E84893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98076301-A147-32CF-1408-DF06651541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0045967-E8C5-DC91-1388-3C24354937C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D9CC1755-6693-B806-7FE8-B478B3CA80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127BA261-DAEA-401F-3711-B6DE04DBC44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EC2F4AD-E6D2-CBBB-E406-3A2367CB12B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D756127-253F-90A6-BF10-557FDEE6B9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E7E902D-CD84-81AC-F7F3-3EA08BAB681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929E58E-C549-D2C7-DEB5-093BA2957DE6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DDC2CEFC-7CB1-A780-CF73-1F4F1987A4AC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4" name="Vrije vorm: vorm 23">
                  <a:extLst>
                    <a:ext uri="{FF2B5EF4-FFF2-40B4-BE49-F238E27FC236}">
                      <a16:creationId xmlns:a16="http://schemas.microsoft.com/office/drawing/2014/main" id="{E2491FB2-C557-3233-EE25-E1E415BCA9B3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BDC9F8A4-A7F1-D4BF-21CB-0CBA87599188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" name="Vrije vorm: vorm 36">
                    <a:extLst>
                      <a:ext uri="{FF2B5EF4-FFF2-40B4-BE49-F238E27FC236}">
                        <a16:creationId xmlns:a16="http://schemas.microsoft.com/office/drawing/2014/main" id="{99F7E725-E4BD-01A0-F686-BD5B82F5EBD1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7D355568-B8A1-7C0E-ECFD-B45C095763D4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5C8232F0-8E2E-7C95-7C6B-BAE2F12BF6A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2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EE88B6D-7143-4386-BA0D-08FD41A1EE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746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666" y="722455"/>
            <a:ext cx="3937333" cy="3221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093331" y="722455"/>
            <a:ext cx="5378669" cy="5278295"/>
          </a:xfr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the icon below</a:t>
            </a:r>
            <a:br>
              <a:rPr lang="en-GB" dirty="0"/>
            </a:br>
            <a:r>
              <a:rPr lang="en-GB" dirty="0"/>
              <a:t>to insert a graph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7FABFDC-C1CE-40A8-B8C0-2D4AF73C1297}"/>
              </a:ext>
            </a:extLst>
          </p:cNvPr>
          <p:cNvSpPr/>
          <p:nvPr userDrawn="1"/>
        </p:nvSpPr>
        <p:spPr>
          <a:xfrm>
            <a:off x="0" y="-441330"/>
            <a:ext cx="136146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 + graph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E8389D-5D11-4D45-B4A3-64DB64DBE2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77F0FC-24AB-4573-B420-8C868DF4DA1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153074-F70B-4B82-96FF-348823D4B9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4BAC3E69-ABB1-C907-B9D7-5DFA7221ABF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8666" y="1569104"/>
            <a:ext cx="3937333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56D01710-570D-A6AD-85CD-4A7D6F5AF72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  <a:solidFill>
            <a:schemeClr val="bg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F7B0112-A1E8-4C7E-1384-3C29FF3CFE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318E13D-0E3A-A9B5-D897-3F3631C314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9B6F2C4-B2C2-63A6-625D-6345DAC278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788DDB6-EF97-F727-5009-6E0903065C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4FA6C1F-C8CB-57A9-5C49-001F6E8FF8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16A3CDC8-B743-992B-27EF-E6404DA86E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8E32565-559D-E724-512C-6994CD1231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9E2808C1-607A-8070-888F-F8F44C3535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D59144BE-8A99-C269-400B-9D68868F4A97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5A5382D-8A23-F76B-A3F1-65EB2AB1E73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85F4107-57F5-3D45-FA66-E5D502BA3C91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B299F5A0-F482-489E-08B8-C3ACCE28C5E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49F51C4-3C5A-60E2-BFFF-74FD546D00E0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6E32F7F-E128-95D1-2361-829273F0415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0DF96B0-1604-48C1-6604-90470CDE179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EC8AD8A-2671-9A8F-C175-93DD5AFFAB0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5F716A-AA9E-B614-2FC4-EEC8024E65C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1C08510-D645-64A3-084E-EBD354CE423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B444B49A-F9D5-21ED-102D-6E091D25EC6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390E05-6CD2-EDB9-0F6A-15D54C64A03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C95ECFCE-D7E5-97D8-AA58-B03DAA66C03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305A90F-852F-3EC6-4C4A-A9A785C4B78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389F6311-C221-8067-1126-EBDCAE0E5A6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F1A603A-EDDA-ED38-DA0F-11A7433FE61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8A1A3B82-196E-A31E-A5FA-879340B397B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B5D4B9B-DE21-7C2E-D713-A10D276DA87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4AB9DD57-CCA1-C2AA-1142-32E25D39AC0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A8D1F49-3D21-AEE2-9AF7-4A982B6CD84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9E753A53-9C80-CC9A-34B7-AC3D1CFC0FA8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413BC2B-90A6-58D5-1CEC-300B07C2A1B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3D7E444-0865-2F12-7C95-95740E05BFE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41" name="ICOON_info">
              <a:extLst>
                <a:ext uri="{FF2B5EF4-FFF2-40B4-BE49-F238E27FC236}">
                  <a16:creationId xmlns:a16="http://schemas.microsoft.com/office/drawing/2014/main" id="{6A93CC44-357C-B454-2B46-DE6328C5ADE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4C1992AB-5768-CCD7-BAE1-CA34B4AAA4F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Graphic 163" descr="Informatie">
                <a:extLst>
                  <a:ext uri="{FF2B5EF4-FFF2-40B4-BE49-F238E27FC236}">
                    <a16:creationId xmlns:a16="http://schemas.microsoft.com/office/drawing/2014/main" id="{2B5FFA2A-A959-6711-0B68-B2AF5263ACA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VOORBEELD">
              <a:extLst>
                <a:ext uri="{FF2B5EF4-FFF2-40B4-BE49-F238E27FC236}">
                  <a16:creationId xmlns:a16="http://schemas.microsoft.com/office/drawing/2014/main" id="{ABEE6276-EFC7-68DB-2404-8DE36F05A04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D5F01AC-6FA9-4138-B206-E0D8E96B43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A1316048-0344-F109-2579-DC7CFC244B7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1DC2874A-6CA7-994E-A3C1-85A0EED8C50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2" name="Groep 81">
                  <a:extLst>
                    <a:ext uri="{FF2B5EF4-FFF2-40B4-BE49-F238E27FC236}">
                      <a16:creationId xmlns:a16="http://schemas.microsoft.com/office/drawing/2014/main" id="{C0BB2822-7937-3038-1CED-3E74660EBA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EB8F155E-0820-9F74-A5F3-FF1D5AE080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6AAD9618-B34B-9F50-0D7F-FF091B1E0A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1C853E2E-F9C0-551D-07DE-FAC07CFA67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6BD397CF-8D51-0AD0-89FD-6FC7E19F95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57900762-F8CE-3D0E-3709-9B860E42F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3" name="Pijl: rechts 82">
                  <a:extLst>
                    <a:ext uri="{FF2B5EF4-FFF2-40B4-BE49-F238E27FC236}">
                      <a16:creationId xmlns:a16="http://schemas.microsoft.com/office/drawing/2014/main" id="{A9EFDA3B-D849-91FD-81A9-C63585687B2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09968CC-A339-4FC3-8D0D-2436C1BB0F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8E4AD88-74DA-170E-6C80-B0D1F402E24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821CAC1-0493-026F-C8DF-779C10A24F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06258173-563E-42E9-1E4C-48C26B58C4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EB3242B9-EADE-5F49-5F7E-B29CDE2294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950CCF7-021E-D18C-36E1-C6AF26D02A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C5F14EDB-31B1-AC4F-0450-3488586CC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A7E42B44-4500-B6A7-2ACA-ECCC92DAD55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1A17C06E-1195-5D53-0ACE-B74CF6F572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A56FC4A8-E788-EE79-6E80-65700D2FD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62CFA35-E6A4-6528-7335-3DDC5430616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1702738-4883-1395-EA4E-2752965529C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78853CF6-97E4-E018-545B-8A3D4735C1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557EC5DF-8EB2-5901-C2D6-DE5EC640DD1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D21D5BAE-2C55-BD55-4900-8B20C21685B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47F96410-82EA-F07E-C590-50576EA4AA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C4CC8BB-577B-10BD-916B-8601D84A0F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5153C5C9-DE8E-7779-345E-E34A5C425D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62CCFBA-0EF4-D03A-7687-626DC0F5B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000294A2-BF66-998E-C8F3-A88232FF62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6F4CB703-B5DE-4A9A-CFFA-E9ACA2D0CF9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F9E30254-EB77-01FF-6367-EF7D886D58C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97D66CB7-B1A1-A16C-8CE5-40A929F735C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F15A3035-7AAE-341B-7AB7-0DFF728F167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D6D4E862-E192-2AB6-87A7-28861CE1E3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6E49D5EF-9577-8E6A-3718-8980B92494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6D604E36-65C1-A16C-9DC3-F20F7E3C6B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435F1CB5-F27B-5B6E-271D-B9987A7FC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C6FB763B-6A19-6D1C-521D-0E7F3D7E41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B7059CB-CEA1-1604-3232-591E41F035D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F6CDF610-2F56-8722-3F16-37A41F9AD884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44" name="Inspireren">
                <a:extLst>
                  <a:ext uri="{FF2B5EF4-FFF2-40B4-BE49-F238E27FC236}">
                    <a16:creationId xmlns:a16="http://schemas.microsoft.com/office/drawing/2014/main" id="{D9B64CB7-D92D-8172-F059-39A1899E89B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6" name="Freeform 12">
                  <a:extLst>
                    <a:ext uri="{FF2B5EF4-FFF2-40B4-BE49-F238E27FC236}">
                      <a16:creationId xmlns:a16="http://schemas.microsoft.com/office/drawing/2014/main" id="{9B86A540-40C9-8BC2-79BC-4E8FE64FF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7" name="Freeform 13">
                  <a:extLst>
                    <a:ext uri="{FF2B5EF4-FFF2-40B4-BE49-F238E27FC236}">
                      <a16:creationId xmlns:a16="http://schemas.microsoft.com/office/drawing/2014/main" id="{DE92C47D-4233-7736-6E28-3E7043209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8" name="Freeform 14">
                  <a:extLst>
                    <a:ext uri="{FF2B5EF4-FFF2-40B4-BE49-F238E27FC236}">
                      <a16:creationId xmlns:a16="http://schemas.microsoft.com/office/drawing/2014/main" id="{6D47E93A-E5E2-E125-5D59-1C4F2258BD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58D6127-63D8-80F1-5237-08978C0081E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163" name="INSTRUCTION">
            <a:extLst>
              <a:ext uri="{FF2B5EF4-FFF2-40B4-BE49-F238E27FC236}">
                <a16:creationId xmlns:a16="http://schemas.microsoft.com/office/drawing/2014/main" id="{BBFB1799-A9FB-0B9B-8527-E721DFF7F375}"/>
              </a:ext>
            </a:extLst>
          </p:cNvPr>
          <p:cNvGrpSpPr/>
          <p:nvPr userDrawn="1"/>
        </p:nvGrpSpPr>
        <p:grpSpPr>
          <a:xfrm>
            <a:off x="12377595" y="2"/>
            <a:ext cx="3693386" cy="5715919"/>
            <a:chOff x="-3786437" y="2"/>
            <a:chExt cx="3693386" cy="5715919"/>
          </a:xfrm>
        </p:grpSpPr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376A8FFA-BDB5-DCDA-F6BE-459A4E13093D}"/>
                </a:ext>
              </a:extLst>
            </p:cNvPr>
            <p:cNvGrpSpPr/>
            <p:nvPr userDrawn="1"/>
          </p:nvGrpSpPr>
          <p:grpSpPr>
            <a:xfrm>
              <a:off x="-3786437" y="3234716"/>
              <a:ext cx="3693386" cy="2481205"/>
              <a:chOff x="-3786437" y="3234716"/>
              <a:chExt cx="3693386" cy="2481205"/>
            </a:xfrm>
          </p:grpSpPr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16166FF0-59E8-5000-D650-909F6E5CC990}"/>
                  </a:ext>
                </a:extLst>
              </p:cNvPr>
              <p:cNvSpPr/>
              <p:nvPr userDrawn="1"/>
            </p:nvSpPr>
            <p:spPr>
              <a:xfrm>
                <a:off x="-3786165" y="3234716"/>
                <a:ext cx="3593091" cy="184934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chart data</a:t>
                </a:r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D115DF7B-37AF-7E8F-42DF-B6F8C728F302}"/>
                  </a:ext>
                </a:extLst>
              </p:cNvPr>
              <p:cNvSpPr/>
              <p:nvPr userDrawn="1"/>
            </p:nvSpPr>
            <p:spPr>
              <a:xfrm>
                <a:off x="-3603587" y="369931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CA87C2DD-E271-0281-5354-E0957B452735}"/>
                  </a:ext>
                </a:extLst>
              </p:cNvPr>
              <p:cNvSpPr/>
              <p:nvPr userDrawn="1"/>
            </p:nvSpPr>
            <p:spPr>
              <a:xfrm>
                <a:off x="-3319415" y="3699315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Click with the right mouse button on the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‘Edit data’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E1894133-C670-FA7C-CD39-9B14D8ADAD93}"/>
                  </a:ext>
                </a:extLst>
              </p:cNvPr>
              <p:cNvGrpSpPr/>
              <p:nvPr userDrawn="1"/>
            </p:nvGrpSpPr>
            <p:grpSpPr>
              <a:xfrm>
                <a:off x="-3314821" y="4139107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54D27D39-181D-0C47-0BFD-4EC31B279F4F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7187EDE5-C222-C7DF-C2AA-474066417A29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4" name="Tekstvak 203">
                  <a:extLst>
                    <a:ext uri="{FF2B5EF4-FFF2-40B4-BE49-F238E27FC236}">
                      <a16:creationId xmlns:a16="http://schemas.microsoft.com/office/drawing/2014/main" id="{809C2F61-4A57-DD94-D2E9-860F6D6BA5B9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Change chart type</a:t>
                  </a:r>
                </a:p>
              </p:txBody>
            </p:sp>
            <p:sp>
              <p:nvSpPr>
                <p:cNvPr id="205" name="Tekstvak 204">
                  <a:extLst>
                    <a:ext uri="{FF2B5EF4-FFF2-40B4-BE49-F238E27FC236}">
                      <a16:creationId xmlns:a16="http://schemas.microsoft.com/office/drawing/2014/main" id="{DCC74E20-4A8E-911A-686E-A749A81501F0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Edit data</a:t>
                  </a:r>
                </a:p>
              </p:txBody>
            </p:sp>
            <p:sp>
              <p:nvSpPr>
                <p:cNvPr id="206" name="Vrije vorm: vorm 205">
                  <a:extLst>
                    <a:ext uri="{FF2B5EF4-FFF2-40B4-BE49-F238E27FC236}">
                      <a16:creationId xmlns:a16="http://schemas.microsoft.com/office/drawing/2014/main" id="{6A792A47-9B06-C6E4-200C-32EC7C0320EB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7" name="Groep 206">
                  <a:extLst>
                    <a:ext uri="{FF2B5EF4-FFF2-40B4-BE49-F238E27FC236}">
                      <a16:creationId xmlns:a16="http://schemas.microsoft.com/office/drawing/2014/main" id="{82387B82-2625-41E3-4A9C-799FCBC82D37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227" name="Rechthoek 226">
                    <a:extLst>
                      <a:ext uri="{FF2B5EF4-FFF2-40B4-BE49-F238E27FC236}">
                        <a16:creationId xmlns:a16="http://schemas.microsoft.com/office/drawing/2014/main" id="{02975B70-82FC-889D-696A-747AF60395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8" name="Rechthoek 227">
                    <a:extLst>
                      <a:ext uri="{FF2B5EF4-FFF2-40B4-BE49-F238E27FC236}">
                        <a16:creationId xmlns:a16="http://schemas.microsoft.com/office/drawing/2014/main" id="{5C54A0D6-A6E1-0793-0720-A802AB9713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Rechthoek 228">
                    <a:extLst>
                      <a:ext uri="{FF2B5EF4-FFF2-40B4-BE49-F238E27FC236}">
                        <a16:creationId xmlns:a16="http://schemas.microsoft.com/office/drawing/2014/main" id="{A12B62AE-7B12-E979-D276-7CF38AE0A3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753FEFA5-4914-4A12-E914-187A84825D5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7E0896D3-D6B7-534A-30A2-21E4A7DACD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A34C5CDC-B49C-05FE-4B02-5DA7D540AB1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144C17A7-E675-EA61-8A90-33D0C30DBA0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B677B2DD-E316-F31F-9539-78CA7CEB360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2" name="Groep 221">
                      <a:extLst>
                        <a:ext uri="{FF2B5EF4-FFF2-40B4-BE49-F238E27FC236}">
                          <a16:creationId xmlns:a16="http://schemas.microsoft.com/office/drawing/2014/main" id="{C3DE41E7-F626-2B0B-3138-440F9AA7756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223" name="Rechte verbindingslijn 222">
                        <a:extLst>
                          <a:ext uri="{FF2B5EF4-FFF2-40B4-BE49-F238E27FC236}">
                            <a16:creationId xmlns:a16="http://schemas.microsoft.com/office/drawing/2014/main" id="{C622C463-4FA0-93B2-F4A1-C307360ABA7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" name="Rechte verbindingslijn 223">
                        <a:extLst>
                          <a:ext uri="{FF2B5EF4-FFF2-40B4-BE49-F238E27FC236}">
                            <a16:creationId xmlns:a16="http://schemas.microsoft.com/office/drawing/2014/main" id="{FB8F493B-91B4-06D6-D05F-63D3AF937F2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Rechte verbindingslijn 224">
                        <a:extLst>
                          <a:ext uri="{FF2B5EF4-FFF2-40B4-BE49-F238E27FC236}">
                            <a16:creationId xmlns:a16="http://schemas.microsoft.com/office/drawing/2014/main" id="{33BCB902-7DBD-0E86-1D4B-A8F3ADF07B0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Rechte verbindingslijn 225">
                        <a:extLst>
                          <a:ext uri="{FF2B5EF4-FFF2-40B4-BE49-F238E27FC236}">
                            <a16:creationId xmlns:a16="http://schemas.microsoft.com/office/drawing/2014/main" id="{C78D4EE6-9193-50AC-EB9E-30A276E3DF9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84CB4AB9-B648-E7BA-A6E5-ACA2DECEED6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4B13D1E7-736E-0BEB-B80A-6C8D6CA109B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02DA0B7F-4A33-070A-1683-F802641BFFD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1912AE89-E57B-DDBB-79D5-F66AFA7A555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A3EBD554-C687-F143-5D95-633E949BC2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18502057-A6EC-F094-FFFA-7D4CB0B6E65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217" name="Rechthoek 216">
                      <a:extLst>
                        <a:ext uri="{FF2B5EF4-FFF2-40B4-BE49-F238E27FC236}">
                          <a16:creationId xmlns:a16="http://schemas.microsoft.com/office/drawing/2014/main" id="{58628DED-E386-BDA6-2308-F148C50F59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Rechthoek: afgeronde bovenhoeken 217">
                      <a:extLst>
                        <a:ext uri="{FF2B5EF4-FFF2-40B4-BE49-F238E27FC236}">
                          <a16:creationId xmlns:a16="http://schemas.microsoft.com/office/drawing/2014/main" id="{DD3B394F-E31C-8C43-FFE6-B0C15EA65F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Gelijkbenige driehoek 218">
                      <a:extLst>
                        <a:ext uri="{FF2B5EF4-FFF2-40B4-BE49-F238E27FC236}">
                          <a16:creationId xmlns:a16="http://schemas.microsoft.com/office/drawing/2014/main" id="{A4A2FB7B-4CF0-669D-B442-DBCA357BA68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CD241BA3-ADBD-B1FE-3731-65EB2F6E3F3E}"/>
                  </a:ext>
                </a:extLst>
              </p:cNvPr>
              <p:cNvSpPr/>
              <p:nvPr userDrawn="1"/>
            </p:nvSpPr>
            <p:spPr>
              <a:xfrm>
                <a:off x="-3786437" y="4887921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93" name="ICOON_info">
                <a:extLst>
                  <a:ext uri="{FF2B5EF4-FFF2-40B4-BE49-F238E27FC236}">
                    <a16:creationId xmlns:a16="http://schemas.microsoft.com/office/drawing/2014/main" id="{244B8596-741E-D003-4704-E9B4471E2ADC}"/>
                  </a:ext>
                </a:extLst>
              </p:cNvPr>
              <p:cNvGrpSpPr/>
              <p:nvPr userDrawn="1"/>
            </p:nvGrpSpPr>
            <p:grpSpPr>
              <a:xfrm>
                <a:off x="-376736" y="4751903"/>
                <a:ext cx="283685" cy="283685"/>
                <a:chOff x="-510741" y="5913713"/>
                <a:chExt cx="267555" cy="267555"/>
              </a:xfrm>
            </p:grpSpPr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C172E72D-AFDC-0DDB-19A6-394AE5F7CE8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1" name="Graphic 163" descr="Informatie">
                  <a:extLst>
                    <a:ext uri="{FF2B5EF4-FFF2-40B4-BE49-F238E27FC236}">
                      <a16:creationId xmlns:a16="http://schemas.microsoft.com/office/drawing/2014/main" id="{590D9824-0CA3-8173-806A-8163E2C34DE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EEA84B9-3344-5BEE-9911-F8E27709F96F}"/>
                  </a:ext>
                </a:extLst>
              </p:cNvPr>
              <p:cNvGrpSpPr/>
              <p:nvPr userDrawn="1"/>
            </p:nvGrpSpPr>
            <p:grpSpPr>
              <a:xfrm>
                <a:off x="-938434" y="502529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5" name="Inspireren">
                  <a:extLst>
                    <a:ext uri="{FF2B5EF4-FFF2-40B4-BE49-F238E27FC236}">
                      <a16:creationId xmlns:a16="http://schemas.microsoft.com/office/drawing/2014/main" id="{F81DDBB8-B2B0-B3A9-97F8-CA6F9B1A8DF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Freeform 12">
                    <a:extLst>
                      <a:ext uri="{FF2B5EF4-FFF2-40B4-BE49-F238E27FC236}">
                        <a16:creationId xmlns:a16="http://schemas.microsoft.com/office/drawing/2014/main" id="{45DCD921-F3FD-96D7-6FD2-BD028BEC1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98" name="Freeform 13">
                    <a:extLst>
                      <a:ext uri="{FF2B5EF4-FFF2-40B4-BE49-F238E27FC236}">
                        <a16:creationId xmlns:a16="http://schemas.microsoft.com/office/drawing/2014/main" id="{783F8875-8123-89C1-CB4E-47299B9EC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99" name="Freeform 14">
                    <a:extLst>
                      <a:ext uri="{FF2B5EF4-FFF2-40B4-BE49-F238E27FC236}">
                        <a16:creationId xmlns:a16="http://schemas.microsoft.com/office/drawing/2014/main" id="{B92F35C6-F10E-A861-B1D9-5BA99734B0A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96" name="Tekstvak 195">
                  <a:extLst>
                    <a:ext uri="{FF2B5EF4-FFF2-40B4-BE49-F238E27FC236}">
                      <a16:creationId xmlns:a16="http://schemas.microsoft.com/office/drawing/2014/main" id="{78B13830-73E4-62AC-F40C-7D15EF15C15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5733B18B-6E95-B209-E6ED-A87DF1CD8AE6}"/>
                </a:ext>
              </a:extLst>
            </p:cNvPr>
            <p:cNvGrpSpPr/>
            <p:nvPr userDrawn="1"/>
          </p:nvGrpSpPr>
          <p:grpSpPr>
            <a:xfrm>
              <a:off x="-3786165" y="2"/>
              <a:ext cx="3593091" cy="3041230"/>
              <a:chOff x="-3786165" y="2"/>
              <a:chExt cx="3593091" cy="3041230"/>
            </a:xfrm>
          </p:grpSpPr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AF87B8FB-2E4D-BF19-2F8A-04084B90D059}"/>
                  </a:ext>
                </a:extLst>
              </p:cNvPr>
              <p:cNvSpPr/>
              <p:nvPr userDrawn="1"/>
            </p:nvSpPr>
            <p:spPr>
              <a:xfrm>
                <a:off x="-3786165" y="2"/>
                <a:ext cx="3593091" cy="3041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Format CHART</a:t>
                </a:r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191B5158-CCFD-980A-2114-4926E7A8A2A7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DADFA2E-2346-7268-595E-1EE03C79553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chart, select the preferred part of the chart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79E3D707-84F2-BAA3-BD0E-66FF6E09A443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67D74489-60EC-E41F-7E91-419795BFFAB7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65805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You can change the settings of the axes and data series by clicking on them with the right mouse button.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 Axis’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 Data Series’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5DF94223-FBE7-1D2B-C06A-8CAA86AFE0F8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018702AC-D273-A79D-7A99-67B02AE9A7F7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FC6948E7-3503-1844-5374-2916B944102A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8BA8E2EB-23DE-1ADF-EAAE-BE8E132A1873}"/>
                  </a:ext>
                </a:extLst>
              </p:cNvPr>
              <p:cNvGrpSpPr/>
              <p:nvPr userDrawn="1"/>
            </p:nvGrpSpPr>
            <p:grpSpPr>
              <a:xfrm>
                <a:off x="-3314821" y="2257494"/>
                <a:ext cx="1377262" cy="591693"/>
                <a:chOff x="-3314821" y="2421532"/>
                <a:chExt cx="1377262" cy="591693"/>
              </a:xfrm>
            </p:grpSpPr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A62644D1-07D9-7407-B3BE-FBC654C34C0D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360375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50EDD732-4EE5-E8D8-D2CF-63D569BF4E70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344885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Tekstvak 174">
                  <a:extLst>
                    <a:ext uri="{FF2B5EF4-FFF2-40B4-BE49-F238E27FC236}">
                      <a16:creationId xmlns:a16="http://schemas.microsoft.com/office/drawing/2014/main" id="{82EAEA45-A722-A414-A293-78AFA06261B8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116000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Add Trendline</a:t>
                  </a:r>
                </a:p>
              </p:txBody>
            </p:sp>
            <p:sp>
              <p:nvSpPr>
                <p:cNvPr id="176" name="Tekstvak 175">
                  <a:extLst>
                    <a:ext uri="{FF2B5EF4-FFF2-40B4-BE49-F238E27FC236}">
                      <a16:creationId xmlns:a16="http://schemas.microsoft.com/office/drawing/2014/main" id="{3D95E609-9DA8-2487-1F55-3C8F6A4604B4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116000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Format Data Series</a:t>
                  </a:r>
                </a:p>
              </p:txBody>
            </p:sp>
            <p:sp>
              <p:nvSpPr>
                <p:cNvPr id="177" name="Vrije vorm: vorm 176">
                  <a:extLst>
                    <a:ext uri="{FF2B5EF4-FFF2-40B4-BE49-F238E27FC236}">
                      <a16:creationId xmlns:a16="http://schemas.microsoft.com/office/drawing/2014/main" id="{B39F80B8-013B-300C-B774-AF88B8DF7F58}"/>
                    </a:ext>
                  </a:extLst>
                </p:cNvPr>
                <p:cNvSpPr/>
                <p:nvPr userDrawn="1"/>
              </p:nvSpPr>
              <p:spPr>
                <a:xfrm>
                  <a:off x="-203512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A606DEAA-A554-5356-29AF-FBC898F8CC14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03B1236E-CF80-BA2C-DA92-01AEBE5CAB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FE78E0CA-DF49-9083-259A-67C6E81445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BCF1D88D-E000-7D7B-392E-72C3BC6F2A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Rechthoek 282">
                    <a:extLst>
                      <a:ext uri="{FF2B5EF4-FFF2-40B4-BE49-F238E27FC236}">
                        <a16:creationId xmlns:a16="http://schemas.microsoft.com/office/drawing/2014/main" id="{541AA9A3-D3E4-79F9-831C-2E68E68382C5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en-GB" sz="1000" b="1" dirty="0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C11ACF26-CAA1-4022-DEE8-6D2B885393A1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180" name="Vrije vorm: vorm 179">
                    <a:extLst>
                      <a:ext uri="{FF2B5EF4-FFF2-40B4-BE49-F238E27FC236}">
                        <a16:creationId xmlns:a16="http://schemas.microsoft.com/office/drawing/2014/main" id="{DFAAADDF-AB2B-E43F-DBDD-B066B4FA1761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  <p:sp>
                <p:nvSpPr>
                  <p:cNvPr id="181" name="Vrije vorm: vorm 180">
                    <a:extLst>
                      <a:ext uri="{FF2B5EF4-FFF2-40B4-BE49-F238E27FC236}">
                        <a16:creationId xmlns:a16="http://schemas.microsoft.com/office/drawing/2014/main" id="{FB71A196-168B-F8FB-4D81-8DEDDA7C25F2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4974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17">
            <a:extLst>
              <a:ext uri="{FF2B5EF4-FFF2-40B4-BE49-F238E27FC236}">
                <a16:creationId xmlns:a16="http://schemas.microsoft.com/office/drawing/2014/main" id="{9C976D4D-6916-D2FC-E254-80706C2BEE2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18667" y="1565275"/>
            <a:ext cx="10753334" cy="4435475"/>
          </a:xfr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the icon below</a:t>
            </a:r>
            <a:br>
              <a:rPr lang="en-GB" dirty="0"/>
            </a:br>
            <a:r>
              <a:rPr lang="en-GB" dirty="0"/>
              <a:t>to insert a graph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2FC7157-BDBD-4338-9C83-079E45D53067}"/>
              </a:ext>
            </a:extLst>
          </p:cNvPr>
          <p:cNvSpPr/>
          <p:nvPr userDrawn="1"/>
        </p:nvSpPr>
        <p:spPr>
          <a:xfrm>
            <a:off x="0" y="-441330"/>
            <a:ext cx="6796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Graph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9B92A0-6A1A-48FD-9DE6-B4526A0F68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67F68-8730-46D4-B97A-B14B07754ED5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C9CDC-BA47-4EE3-AB72-1B052FAD6F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INSTRUCTION">
            <a:extLst>
              <a:ext uri="{FF2B5EF4-FFF2-40B4-BE49-F238E27FC236}">
                <a16:creationId xmlns:a16="http://schemas.microsoft.com/office/drawing/2014/main" id="{2DB909E2-579E-7420-B285-B389C3AE3393}"/>
              </a:ext>
            </a:extLst>
          </p:cNvPr>
          <p:cNvGrpSpPr/>
          <p:nvPr userDrawn="1"/>
        </p:nvGrpSpPr>
        <p:grpSpPr>
          <a:xfrm>
            <a:off x="-3786437" y="2"/>
            <a:ext cx="3693386" cy="5715919"/>
            <a:chOff x="-3786437" y="2"/>
            <a:chExt cx="3693386" cy="5715919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80CF1DF-856E-8E3E-4BBE-4805542EA914}"/>
                </a:ext>
              </a:extLst>
            </p:cNvPr>
            <p:cNvGrpSpPr/>
            <p:nvPr userDrawn="1"/>
          </p:nvGrpSpPr>
          <p:grpSpPr>
            <a:xfrm>
              <a:off x="-3786437" y="3234716"/>
              <a:ext cx="3693386" cy="2481205"/>
              <a:chOff x="-3786437" y="3234716"/>
              <a:chExt cx="3693386" cy="2481205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D6DEF1C-D18F-9BF8-4FBB-393B195F8523}"/>
                  </a:ext>
                </a:extLst>
              </p:cNvPr>
              <p:cNvSpPr/>
              <p:nvPr userDrawn="1"/>
            </p:nvSpPr>
            <p:spPr>
              <a:xfrm>
                <a:off x="-3786165" y="3234716"/>
                <a:ext cx="3593091" cy="184934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chart data</a:t>
                </a:r>
              </a:p>
            </p:txBody>
          </p:sp>
          <p:sp>
            <p:nvSpPr>
              <p:cNvPr id="33" name="Ovaal 32">
                <a:extLst>
                  <a:ext uri="{FF2B5EF4-FFF2-40B4-BE49-F238E27FC236}">
                    <a16:creationId xmlns:a16="http://schemas.microsoft.com/office/drawing/2014/main" id="{C2AA5349-4667-F1BB-8749-61754D67B08A}"/>
                  </a:ext>
                </a:extLst>
              </p:cNvPr>
              <p:cNvSpPr/>
              <p:nvPr userDrawn="1"/>
            </p:nvSpPr>
            <p:spPr>
              <a:xfrm>
                <a:off x="-3603587" y="369931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948A4516-EE53-9ED0-1F2F-7410A66E5832}"/>
                  </a:ext>
                </a:extLst>
              </p:cNvPr>
              <p:cNvSpPr/>
              <p:nvPr userDrawn="1"/>
            </p:nvSpPr>
            <p:spPr>
              <a:xfrm>
                <a:off x="-3319415" y="3699315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Click with the right mouse button on the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‘Edit data’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883D4637-4338-DD25-45CB-22329D8FF6A1}"/>
                  </a:ext>
                </a:extLst>
              </p:cNvPr>
              <p:cNvGrpSpPr/>
              <p:nvPr userDrawn="1"/>
            </p:nvGrpSpPr>
            <p:grpSpPr>
              <a:xfrm>
                <a:off x="-3314821" y="4139107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34B3B2A-C80C-D662-35DD-C7972D581181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A6E43491-EF0F-05B7-1F05-BBFDA2A92B8E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1C7EA8EB-CD33-9439-E202-16194D92EE85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Change chart type</a:t>
                  </a:r>
                </a:p>
              </p:txBody>
            </p: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5FFEB4FB-F37F-B1A5-2DA9-2399B6B6511A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Edit data</a:t>
                  </a:r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BBF461B4-9C4B-F5F3-DFDB-1B00E3910BA7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5296A3EF-5B20-BA91-1AF3-24FB56ED49C0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A6E02C25-B3CC-B095-2619-965D321271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7F79493F-F589-8CB2-EC65-2CD9EBAF18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B761E95E-2BC3-DF23-E772-5C701D5EB8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B31C3B2F-C551-7FFA-1994-50DFD9C355E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B196AFE8-BAF3-9B20-F55E-555D3E6D6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029ED99F-086B-DFC1-BD59-96A3BB73A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AE2D43E5-34C5-B533-FDC8-9875789C0F9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EB5E7D2D-A2F7-31C9-7733-8B6DF553AE2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6" name="Groep 65">
                      <a:extLst>
                        <a:ext uri="{FF2B5EF4-FFF2-40B4-BE49-F238E27FC236}">
                          <a16:creationId xmlns:a16="http://schemas.microsoft.com/office/drawing/2014/main" id="{F724BAD9-4B97-5FC3-2704-C1465C3B41A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67" name="Rechte verbindingslijn 66">
                        <a:extLst>
                          <a:ext uri="{FF2B5EF4-FFF2-40B4-BE49-F238E27FC236}">
                            <a16:creationId xmlns:a16="http://schemas.microsoft.com/office/drawing/2014/main" id="{4831ED37-35C9-37E3-6163-578A1EAE9E2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Rechte verbindingslijn 67">
                        <a:extLst>
                          <a:ext uri="{FF2B5EF4-FFF2-40B4-BE49-F238E27FC236}">
                            <a16:creationId xmlns:a16="http://schemas.microsoft.com/office/drawing/2014/main" id="{DFF104EF-9AA2-18D8-729B-EEE5927A763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Rechte verbindingslijn 68">
                        <a:extLst>
                          <a:ext uri="{FF2B5EF4-FFF2-40B4-BE49-F238E27FC236}">
                            <a16:creationId xmlns:a16="http://schemas.microsoft.com/office/drawing/2014/main" id="{8EA6A74D-9ED8-19D6-A2B9-FEAA889D13C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Rechte verbindingslijn 69">
                        <a:extLst>
                          <a:ext uri="{FF2B5EF4-FFF2-40B4-BE49-F238E27FC236}">
                            <a16:creationId xmlns:a16="http://schemas.microsoft.com/office/drawing/2014/main" id="{698B3A79-C1F7-5F71-D5A9-0CC83C8D0E0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EE3CE9F-13AA-FBBD-B74F-E690C0F0715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E7AC75CB-1385-0081-A6EE-476D3A8C91E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EDB2AF1-01E4-84B6-E591-7C60D6C0B41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2BE38BFD-CF15-99BD-52D7-BAE4792A6D3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E7C7006E-DA51-74A5-5437-0982DDE60B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69B4CA6F-3C30-C9D4-6CDE-69D4FFD5462F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587ED83-F8C0-317C-74C0-4C453F74C9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: afgeronde bovenhoeken 61">
                      <a:extLst>
                        <a:ext uri="{FF2B5EF4-FFF2-40B4-BE49-F238E27FC236}">
                          <a16:creationId xmlns:a16="http://schemas.microsoft.com/office/drawing/2014/main" id="{3E5E5670-9461-25A0-4574-183B2CD0C1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3" name="Gelijkbenige driehoek 62">
                      <a:extLst>
                        <a:ext uri="{FF2B5EF4-FFF2-40B4-BE49-F238E27FC236}">
                          <a16:creationId xmlns:a16="http://schemas.microsoft.com/office/drawing/2014/main" id="{3576B5E2-335E-BDC1-D94D-3AF8C0870FD0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4FD77C49-F4D1-428A-AC10-EB0884CD9787}"/>
                  </a:ext>
                </a:extLst>
              </p:cNvPr>
              <p:cNvSpPr/>
              <p:nvPr userDrawn="1"/>
            </p:nvSpPr>
            <p:spPr>
              <a:xfrm>
                <a:off x="-3786437" y="4887921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37" name="ICOON_info">
                <a:extLst>
                  <a:ext uri="{FF2B5EF4-FFF2-40B4-BE49-F238E27FC236}">
                    <a16:creationId xmlns:a16="http://schemas.microsoft.com/office/drawing/2014/main" id="{CFCB81CF-43E1-DC89-ED74-18FE0A4DC5E0}"/>
                  </a:ext>
                </a:extLst>
              </p:cNvPr>
              <p:cNvGrpSpPr/>
              <p:nvPr userDrawn="1"/>
            </p:nvGrpSpPr>
            <p:grpSpPr>
              <a:xfrm>
                <a:off x="-376736" y="4751903"/>
                <a:ext cx="283685" cy="283685"/>
                <a:chOff x="-510741" y="5913713"/>
                <a:chExt cx="267555" cy="267555"/>
              </a:xfrm>
            </p:grpSpPr>
            <p:sp>
              <p:nvSpPr>
                <p:cNvPr id="44" name="Ovaal 43">
                  <a:extLst>
                    <a:ext uri="{FF2B5EF4-FFF2-40B4-BE49-F238E27FC236}">
                      <a16:creationId xmlns:a16="http://schemas.microsoft.com/office/drawing/2014/main" id="{30A42F84-B94C-26E6-D041-B44B25B0672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Graphic 163" descr="Informatie">
                  <a:extLst>
                    <a:ext uri="{FF2B5EF4-FFF2-40B4-BE49-F238E27FC236}">
                      <a16:creationId xmlns:a16="http://schemas.microsoft.com/office/drawing/2014/main" id="{83D8FACC-EE78-E1C6-AE43-00CAFA0E03A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A6078BFE-9F83-C28E-12FD-051E8C5B8010}"/>
                  </a:ext>
                </a:extLst>
              </p:cNvPr>
              <p:cNvGrpSpPr/>
              <p:nvPr userDrawn="1"/>
            </p:nvGrpSpPr>
            <p:grpSpPr>
              <a:xfrm>
                <a:off x="-938434" y="502529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9" name="Inspireren">
                  <a:extLst>
                    <a:ext uri="{FF2B5EF4-FFF2-40B4-BE49-F238E27FC236}">
                      <a16:creationId xmlns:a16="http://schemas.microsoft.com/office/drawing/2014/main" id="{08B1427C-46F9-6B49-82FD-6E3C66E95168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1" name="Freeform 12">
                    <a:extLst>
                      <a:ext uri="{FF2B5EF4-FFF2-40B4-BE49-F238E27FC236}">
                        <a16:creationId xmlns:a16="http://schemas.microsoft.com/office/drawing/2014/main" id="{3A0FC7A3-3C8E-F597-CF49-D94C6CDAB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42" name="Freeform 13">
                    <a:extLst>
                      <a:ext uri="{FF2B5EF4-FFF2-40B4-BE49-F238E27FC236}">
                        <a16:creationId xmlns:a16="http://schemas.microsoft.com/office/drawing/2014/main" id="{0AEE7C72-28A1-4329-E2F3-F00C6F02D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43" name="Freeform 14">
                    <a:extLst>
                      <a:ext uri="{FF2B5EF4-FFF2-40B4-BE49-F238E27FC236}">
                        <a16:creationId xmlns:a16="http://schemas.microsoft.com/office/drawing/2014/main" id="{A782A2E6-DF24-7E0E-54DA-AE986E4E16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5C85C14F-71FC-0EC9-EC77-F93303E0B75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E0C74600-E0A1-32F6-F13A-80390DBD08F3}"/>
                </a:ext>
              </a:extLst>
            </p:cNvPr>
            <p:cNvGrpSpPr/>
            <p:nvPr userDrawn="1"/>
          </p:nvGrpSpPr>
          <p:grpSpPr>
            <a:xfrm>
              <a:off x="-3786165" y="2"/>
              <a:ext cx="3593091" cy="3041230"/>
              <a:chOff x="-3786165" y="2"/>
              <a:chExt cx="3593091" cy="3041230"/>
            </a:xfrm>
          </p:grpSpPr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4EC8A38-F574-0E35-63BE-11DF49F4E34C}"/>
                  </a:ext>
                </a:extLst>
              </p:cNvPr>
              <p:cNvSpPr/>
              <p:nvPr userDrawn="1"/>
            </p:nvSpPr>
            <p:spPr>
              <a:xfrm>
                <a:off x="-3786165" y="2"/>
                <a:ext cx="3593091" cy="3041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Format CHART</a:t>
                </a:r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45A82A4C-DF5D-DAD5-72AA-53FF5FAB9D7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6483ACA4-C62D-91E9-EAC0-5EDA7398955E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chart, select the preferred part of the chart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526618F2-1324-5E8A-BB71-6664AC1889B7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E8406F88-F7D9-1EDE-8CE6-BA8D8B59E542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65805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You can change the settings of the axes and data series by clicking on them with the right mouse button.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 Axis’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 Data Series’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62069577-5F1C-3A70-6ACD-A40A9ECBECA0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894F8D05-7113-E8C0-2B1E-FF2E01C3A4B8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82A9E0A3-7689-1860-1E9B-0E50481EA941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EA37E07D-0213-C4CD-69FE-A8048220E7CF}"/>
                  </a:ext>
                </a:extLst>
              </p:cNvPr>
              <p:cNvGrpSpPr/>
              <p:nvPr userDrawn="1"/>
            </p:nvGrpSpPr>
            <p:grpSpPr>
              <a:xfrm>
                <a:off x="-3314821" y="2257494"/>
                <a:ext cx="1377262" cy="591693"/>
                <a:chOff x="-3314821" y="2421532"/>
                <a:chExt cx="1377262" cy="591693"/>
              </a:xfrm>
            </p:grpSpPr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FE5D13BD-1999-6110-78C0-D7F82EDB4F64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360375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A01F8DE7-341F-F591-B409-A46B7F9D65A2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344885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A8AAB229-07B8-C7CE-21D7-A6AB1D8F6505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116000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Add Trendline</a:t>
                  </a:r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CBE770A8-AA3B-F19B-BAF3-D092339DA4C0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116000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Format Data Series</a:t>
                  </a:r>
                </a:p>
              </p:txBody>
            </p:sp>
            <p:sp>
              <p:nvSpPr>
                <p:cNvPr id="21" name="Vrije vorm: vorm 20">
                  <a:extLst>
                    <a:ext uri="{FF2B5EF4-FFF2-40B4-BE49-F238E27FC236}">
                      <a16:creationId xmlns:a16="http://schemas.microsoft.com/office/drawing/2014/main" id="{4D1992F5-364B-A1AA-BF83-EEA478039BEB}"/>
                    </a:ext>
                  </a:extLst>
                </p:cNvPr>
                <p:cNvSpPr/>
                <p:nvPr userDrawn="1"/>
              </p:nvSpPr>
              <p:spPr>
                <a:xfrm>
                  <a:off x="-203512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81D43394-7465-F780-625C-2049EF0FBBD2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26" name="Rechthoek 25">
                    <a:extLst>
                      <a:ext uri="{FF2B5EF4-FFF2-40B4-BE49-F238E27FC236}">
                        <a16:creationId xmlns:a16="http://schemas.microsoft.com/office/drawing/2014/main" id="{48686A95-5633-4F92-4103-8B63ADA8D7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Rechthoek 26">
                    <a:extLst>
                      <a:ext uri="{FF2B5EF4-FFF2-40B4-BE49-F238E27FC236}">
                        <a16:creationId xmlns:a16="http://schemas.microsoft.com/office/drawing/2014/main" id="{2EED59AE-5793-247D-22EE-99445C5AC3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292B9951-969D-2933-55CF-C20C8A85D3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echthoek 282">
                    <a:extLst>
                      <a:ext uri="{FF2B5EF4-FFF2-40B4-BE49-F238E27FC236}">
                        <a16:creationId xmlns:a16="http://schemas.microsoft.com/office/drawing/2014/main" id="{24A0D8CC-21F9-7BAE-D8E7-F39F888BE809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en-GB" sz="1000" b="1" dirty="0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1C06E203-D7C6-F1DC-D055-C5898F3E8459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24" name="Vrije vorm: vorm 23">
                    <a:extLst>
                      <a:ext uri="{FF2B5EF4-FFF2-40B4-BE49-F238E27FC236}">
                        <a16:creationId xmlns:a16="http://schemas.microsoft.com/office/drawing/2014/main" id="{48E01D86-B451-04DD-0A0E-70FC18279310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7924C626-1261-4B06-A851-7075F28E6DFD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966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EE88B6D-7143-4386-BA0D-08FD41A1EE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746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666" y="722455"/>
            <a:ext cx="3937333" cy="3221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7FABFDC-C1CE-40A8-B8C0-2D4AF73C1297}"/>
              </a:ext>
            </a:extLst>
          </p:cNvPr>
          <p:cNvSpPr/>
          <p:nvPr userDrawn="1"/>
        </p:nvSpPr>
        <p:spPr>
          <a:xfrm>
            <a:off x="0" y="-441330"/>
            <a:ext cx="125887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 + table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E8389D-5D11-4D45-B4A3-64DB64DBE2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EA1640-C026-48A8-A218-C72EADC60F21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153074-F70B-4B82-96FF-348823D4B9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4BAC3E69-ABB1-C907-B9D7-5DFA7221ABF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8666" y="1569104"/>
            <a:ext cx="3937333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56D01710-570D-A6AD-85CD-4A7D6F5AF72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  <a:solidFill>
            <a:schemeClr val="bg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F7B0112-A1E8-4C7E-1384-3C29FF3CFE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318E13D-0E3A-A9B5-D897-3F3631C314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9B6F2C4-B2C2-63A6-625D-6345DAC278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788DDB6-EF97-F727-5009-6E0903065C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4FA6C1F-C8CB-57A9-5C49-001F6E8FF8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16A3CDC8-B743-992B-27EF-E6404DA86E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8E32565-559D-E724-512C-6994CD1231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9E2808C1-607A-8070-888F-F8F44C3535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Tijdelijke aanduiding voor tabel 16">
            <a:extLst>
              <a:ext uri="{FF2B5EF4-FFF2-40B4-BE49-F238E27FC236}">
                <a16:creationId xmlns:a16="http://schemas.microsoft.com/office/drawing/2014/main" id="{72892D3B-022F-0A60-07A2-9240602D7C10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6090330" y="719139"/>
            <a:ext cx="5378669" cy="5281612"/>
          </a:xfr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the icon below</a:t>
            </a:r>
            <a:br>
              <a:rPr lang="en-GB" dirty="0"/>
            </a:br>
            <a:r>
              <a:rPr lang="en-GB" dirty="0"/>
              <a:t>to insert a table</a:t>
            </a:r>
          </a:p>
        </p:txBody>
      </p: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E4A8B664-E285-146B-425F-966F0C83FFD5}"/>
              </a:ext>
            </a:extLst>
          </p:cNvPr>
          <p:cNvGrpSpPr/>
          <p:nvPr userDrawn="1"/>
        </p:nvGrpSpPr>
        <p:grpSpPr>
          <a:xfrm>
            <a:off x="12377323" y="-12068"/>
            <a:ext cx="3693386" cy="6705423"/>
            <a:chOff x="-3786437" y="-12068"/>
            <a:chExt cx="3693386" cy="6705423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0FA06D8B-28EB-C4A2-7FC9-5876F11318F7}"/>
                </a:ext>
              </a:extLst>
            </p:cNvPr>
            <p:cNvGrpSpPr/>
            <p:nvPr userDrawn="1"/>
          </p:nvGrpSpPr>
          <p:grpSpPr>
            <a:xfrm>
              <a:off x="-3784148" y="-12068"/>
              <a:ext cx="3592800" cy="3238700"/>
              <a:chOff x="-3784148" y="-12068"/>
              <a:chExt cx="3592800" cy="3238700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4A9A109-5F2F-76CD-D36C-1BFF992DC99A}"/>
                  </a:ext>
                </a:extLst>
              </p:cNvPr>
              <p:cNvSpPr/>
              <p:nvPr userDrawn="1"/>
            </p:nvSpPr>
            <p:spPr>
              <a:xfrm>
                <a:off x="-3784148" y="-12068"/>
                <a:ext cx="3592800" cy="32387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Format Table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4A6BDC20-7889-A1EC-7305-2B1594DB617A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367B6AC6-B827-E374-851C-C2149579E8A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95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table, select the preferred part of the table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DB62565E-E81A-6271-2420-4C8B9979EFAB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12582" y="1060763"/>
                <a:chExt cx="576000" cy="246597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F9D2B0F2-35AC-B27C-331A-AA4EA7AE3531}"/>
                    </a:ext>
                  </a:extLst>
                </p:cNvPr>
                <p:cNvSpPr/>
                <p:nvPr userDrawn="1"/>
              </p:nvSpPr>
              <p:spPr>
                <a:xfrm>
                  <a:off x="-3312582" y="1060763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A1207CCE-D23C-61D2-3557-384CE4F16353}"/>
                    </a:ext>
                  </a:extLst>
                </p:cNvPr>
                <p:cNvSpPr/>
                <p:nvPr userDrawn="1"/>
              </p:nvSpPr>
              <p:spPr>
                <a:xfrm>
                  <a:off x="-3312582" y="1280189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40F6B4BE-7517-FB8C-6454-2D97BAC074CC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DD4170F0-3993-7307-5F52-9FC24CE5C979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8134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Under this tab you can choose a different fill colour at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‘Shading’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You can choose a border format as well. Find and edit this at the section 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‘Draw borders’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apply this to the table by clicking 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‘Borders’.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3B18104F-8646-CB9E-54F5-66A829E2ADAA}"/>
                  </a:ext>
                </a:extLst>
              </p:cNvPr>
              <p:cNvGrpSpPr/>
              <p:nvPr userDrawn="1"/>
            </p:nvGrpSpPr>
            <p:grpSpPr>
              <a:xfrm>
                <a:off x="-3314820" y="2412753"/>
                <a:ext cx="1026864" cy="628849"/>
                <a:chOff x="-3314820" y="2412753"/>
                <a:chExt cx="1026864" cy="628849"/>
              </a:xfrm>
            </p:grpSpPr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2F0BBF4F-B470-85AF-31D6-9F27F1894A9E}"/>
                    </a:ext>
                  </a:extLst>
                </p:cNvPr>
                <p:cNvSpPr/>
                <p:nvPr userDrawn="1"/>
              </p:nvSpPr>
              <p:spPr>
                <a:xfrm>
                  <a:off x="-3314820" y="2412753"/>
                  <a:ext cx="998435" cy="53104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21AB1B09-F471-C843-91C1-B1500A66C13C}"/>
                    </a:ext>
                  </a:extLst>
                </p:cNvPr>
                <p:cNvSpPr/>
                <p:nvPr userDrawn="1"/>
              </p:nvSpPr>
              <p:spPr>
                <a:xfrm>
                  <a:off x="-3304719" y="2684815"/>
                  <a:ext cx="982999" cy="254009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kstvak 99">
                  <a:extLst>
                    <a:ext uri="{FF2B5EF4-FFF2-40B4-BE49-F238E27FC236}">
                      <a16:creationId xmlns:a16="http://schemas.microsoft.com/office/drawing/2014/main" id="{38D6C6D5-7AA8-E2CF-AC8F-3683E366C96C}"/>
                    </a:ext>
                  </a:extLst>
                </p:cNvPr>
                <p:cNvSpPr txBox="1"/>
                <p:nvPr userDrawn="1"/>
              </p:nvSpPr>
              <p:spPr>
                <a:xfrm>
                  <a:off x="-3083201" y="2494002"/>
                  <a:ext cx="635803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Shading</a:t>
                  </a:r>
                </a:p>
              </p:txBody>
            </p:sp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74B6CC58-142D-C9FF-E950-DE760788AD4E}"/>
                    </a:ext>
                  </a:extLst>
                </p:cNvPr>
                <p:cNvSpPr/>
                <p:nvPr userDrawn="1"/>
              </p:nvSpPr>
              <p:spPr>
                <a:xfrm>
                  <a:off x="-2385518" y="2861602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ED0C3047-4937-D65E-8723-417EB3CA968F}"/>
                    </a:ext>
                  </a:extLst>
                </p:cNvPr>
                <p:cNvGrpSpPr/>
                <p:nvPr userDrawn="1"/>
              </p:nvGrpSpPr>
              <p:grpSpPr>
                <a:xfrm>
                  <a:off x="-3243855" y="2463212"/>
                  <a:ext cx="157453" cy="147831"/>
                  <a:chOff x="-899320" y="3037554"/>
                  <a:chExt cx="175977" cy="165227"/>
                </a:xfrm>
              </p:grpSpPr>
              <p:sp>
                <p:nvSpPr>
                  <p:cNvPr id="110" name="Vrije vorm: vorm 109">
                    <a:extLst>
                      <a:ext uri="{FF2B5EF4-FFF2-40B4-BE49-F238E27FC236}">
                        <a16:creationId xmlns:a16="http://schemas.microsoft.com/office/drawing/2014/main" id="{3279E7D7-B32B-8989-26FA-87B5D742F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04124" y="3081338"/>
                    <a:ext cx="80781" cy="121443"/>
                  </a:xfrm>
                  <a:custGeom>
                    <a:avLst/>
                    <a:gdLst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61912"/>
                      <a:gd name="connsiteY0" fmla="*/ 4763 h 76200"/>
                      <a:gd name="connsiteX1" fmla="*/ 4762 w 61912"/>
                      <a:gd name="connsiteY1" fmla="*/ 76200 h 76200"/>
                      <a:gd name="connsiteX2" fmla="*/ 61912 w 61912"/>
                      <a:gd name="connsiteY2" fmla="*/ 0 h 76200"/>
                      <a:gd name="connsiteX3" fmla="*/ 0 w 61912"/>
                      <a:gd name="connsiteY3" fmla="*/ 4763 h 76200"/>
                      <a:gd name="connsiteX0" fmla="*/ 0 w 61912"/>
                      <a:gd name="connsiteY0" fmla="*/ 50015 h 121452"/>
                      <a:gd name="connsiteX1" fmla="*/ 4762 w 61912"/>
                      <a:gd name="connsiteY1" fmla="*/ 121452 h 121452"/>
                      <a:gd name="connsiteX2" fmla="*/ 61912 w 61912"/>
                      <a:gd name="connsiteY2" fmla="*/ 45252 h 121452"/>
                      <a:gd name="connsiteX3" fmla="*/ 7143 w 61912"/>
                      <a:gd name="connsiteY3" fmla="*/ 9 h 121452"/>
                      <a:gd name="connsiteX4" fmla="*/ 0 w 61912"/>
                      <a:gd name="connsiteY4" fmla="*/ 50015 h 121452"/>
                      <a:gd name="connsiteX0" fmla="*/ 30217 w 92129"/>
                      <a:gd name="connsiteY0" fmla="*/ 50015 h 121452"/>
                      <a:gd name="connsiteX1" fmla="*/ 34979 w 92129"/>
                      <a:gd name="connsiteY1" fmla="*/ 121452 h 121452"/>
                      <a:gd name="connsiteX2" fmla="*/ 92129 w 92129"/>
                      <a:gd name="connsiteY2" fmla="*/ 45252 h 121452"/>
                      <a:gd name="connsiteX3" fmla="*/ 37360 w 92129"/>
                      <a:gd name="connsiteY3" fmla="*/ 9 h 121452"/>
                      <a:gd name="connsiteX4" fmla="*/ 30217 w 92129"/>
                      <a:gd name="connsiteY4" fmla="*/ 50015 h 121452"/>
                      <a:gd name="connsiteX0" fmla="*/ 30217 w 92129"/>
                      <a:gd name="connsiteY0" fmla="*/ 50006 h 121443"/>
                      <a:gd name="connsiteX1" fmla="*/ 34979 w 92129"/>
                      <a:gd name="connsiteY1" fmla="*/ 121443 h 121443"/>
                      <a:gd name="connsiteX2" fmla="*/ 92129 w 92129"/>
                      <a:gd name="connsiteY2" fmla="*/ 45243 h 121443"/>
                      <a:gd name="connsiteX3" fmla="*/ 37360 w 92129"/>
                      <a:gd name="connsiteY3" fmla="*/ 0 h 121443"/>
                      <a:gd name="connsiteX4" fmla="*/ 30217 w 92129"/>
                      <a:gd name="connsiteY4" fmla="*/ 50006 h 121443"/>
                      <a:gd name="connsiteX0" fmla="*/ 30217 w 92490"/>
                      <a:gd name="connsiteY0" fmla="*/ 50006 h 121443"/>
                      <a:gd name="connsiteX1" fmla="*/ 34979 w 92490"/>
                      <a:gd name="connsiteY1" fmla="*/ 121443 h 121443"/>
                      <a:gd name="connsiteX2" fmla="*/ 92129 w 92490"/>
                      <a:gd name="connsiteY2" fmla="*/ 45243 h 121443"/>
                      <a:gd name="connsiteX3" fmla="*/ 37360 w 92490"/>
                      <a:gd name="connsiteY3" fmla="*/ 0 h 121443"/>
                      <a:gd name="connsiteX4" fmla="*/ 30217 w 92490"/>
                      <a:gd name="connsiteY4" fmla="*/ 50006 h 121443"/>
                      <a:gd name="connsiteX0" fmla="*/ 30217 w 80781"/>
                      <a:gd name="connsiteY0" fmla="*/ 50006 h 121443"/>
                      <a:gd name="connsiteX1" fmla="*/ 34979 w 80781"/>
                      <a:gd name="connsiteY1" fmla="*/ 121443 h 121443"/>
                      <a:gd name="connsiteX2" fmla="*/ 80222 w 80781"/>
                      <a:gd name="connsiteY2" fmla="*/ 52387 h 121443"/>
                      <a:gd name="connsiteX3" fmla="*/ 37360 w 80781"/>
                      <a:gd name="connsiteY3" fmla="*/ 0 h 121443"/>
                      <a:gd name="connsiteX4" fmla="*/ 30217 w 80781"/>
                      <a:gd name="connsiteY4" fmla="*/ 50006 h 121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12962EA6-82F5-6439-721A-DAAC8B0BC46D}"/>
                      </a:ext>
                    </a:extLst>
                  </p:cNvPr>
                  <p:cNvSpPr/>
                  <p:nvPr userDrawn="1"/>
                </p:nvSpPr>
                <p:spPr>
                  <a:xfrm rot="2903873">
                    <a:off x="-887744" y="3085651"/>
                    <a:ext cx="99751" cy="12290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Vrije vorm: vorm 111">
                    <a:extLst>
                      <a:ext uri="{FF2B5EF4-FFF2-40B4-BE49-F238E27FC236}">
                        <a16:creationId xmlns:a16="http://schemas.microsoft.com/office/drawing/2014/main" id="{3D195318-CC8F-82F9-127E-A086E8D541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94646" y="3037554"/>
                    <a:ext cx="64753" cy="85767"/>
                  </a:xfrm>
                  <a:custGeom>
                    <a:avLst/>
                    <a:gdLst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46443"/>
                      <a:gd name="connsiteY0" fmla="*/ 78387 h 78387"/>
                      <a:gd name="connsiteX1" fmla="*/ 20249 w 46443"/>
                      <a:gd name="connsiteY1" fmla="*/ 11 h 78387"/>
                      <a:gd name="connsiteX2" fmla="*/ 46443 w 46443"/>
                      <a:gd name="connsiteY2" fmla="*/ 73830 h 78387"/>
                      <a:gd name="connsiteX0" fmla="*/ 135 w 46578"/>
                      <a:gd name="connsiteY0" fmla="*/ 78387 h 78387"/>
                      <a:gd name="connsiteX1" fmla="*/ 20384 w 46578"/>
                      <a:gd name="connsiteY1" fmla="*/ 11 h 78387"/>
                      <a:gd name="connsiteX2" fmla="*/ 46578 w 46578"/>
                      <a:gd name="connsiteY2" fmla="*/ 73830 h 78387"/>
                      <a:gd name="connsiteX0" fmla="*/ 295 w 46738"/>
                      <a:gd name="connsiteY0" fmla="*/ 78387 h 78387"/>
                      <a:gd name="connsiteX1" fmla="*/ 20544 w 46738"/>
                      <a:gd name="connsiteY1" fmla="*/ 11 h 78387"/>
                      <a:gd name="connsiteX2" fmla="*/ 46738 w 46738"/>
                      <a:gd name="connsiteY2" fmla="*/ 73830 h 78387"/>
                      <a:gd name="connsiteX0" fmla="*/ 127 w 39137"/>
                      <a:gd name="connsiteY0" fmla="*/ 78452 h 78452"/>
                      <a:gd name="connsiteX1" fmla="*/ 20376 w 39137"/>
                      <a:gd name="connsiteY1" fmla="*/ 76 h 78452"/>
                      <a:gd name="connsiteX2" fmla="*/ 39137 w 39137"/>
                      <a:gd name="connsiteY2" fmla="*/ 67366 h 78452"/>
                      <a:gd name="connsiteX0" fmla="*/ 127 w 39933"/>
                      <a:gd name="connsiteY0" fmla="*/ 78470 h 78470"/>
                      <a:gd name="connsiteX1" fmla="*/ 20376 w 39933"/>
                      <a:gd name="connsiteY1" fmla="*/ 94 h 78470"/>
                      <a:gd name="connsiteX2" fmla="*/ 39137 w 39933"/>
                      <a:gd name="connsiteY2" fmla="*/ 67384 h 78470"/>
                      <a:gd name="connsiteX0" fmla="*/ 219 w 40422"/>
                      <a:gd name="connsiteY0" fmla="*/ 78381 h 78381"/>
                      <a:gd name="connsiteX1" fmla="*/ 20468 w 40422"/>
                      <a:gd name="connsiteY1" fmla="*/ 5 h 78381"/>
                      <a:gd name="connsiteX2" fmla="*/ 39229 w 40422"/>
                      <a:gd name="connsiteY2" fmla="*/ 67295 h 78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3" name="Gelijkbenige driehoek 102">
                  <a:extLst>
                    <a:ext uri="{FF2B5EF4-FFF2-40B4-BE49-F238E27FC236}">
                      <a16:creationId xmlns:a16="http://schemas.microsoft.com/office/drawing/2014/main" id="{CC647A2B-3357-D7CE-4C3D-0A70B4989570}"/>
                    </a:ext>
                  </a:extLst>
                </p:cNvPr>
                <p:cNvSpPr/>
                <p:nvPr userDrawn="1"/>
              </p:nvSpPr>
              <p:spPr>
                <a:xfrm rot="10800000">
                  <a:off x="-2528907" y="2540201"/>
                  <a:ext cx="94890" cy="50291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Tekstvak 103">
                  <a:extLst>
                    <a:ext uri="{FF2B5EF4-FFF2-40B4-BE49-F238E27FC236}">
                      <a16:creationId xmlns:a16="http://schemas.microsoft.com/office/drawing/2014/main" id="{E7004719-204B-3B65-D864-F0CC7C18A1F6}"/>
                    </a:ext>
                  </a:extLst>
                </p:cNvPr>
                <p:cNvSpPr txBox="1"/>
                <p:nvPr userDrawn="1"/>
              </p:nvSpPr>
              <p:spPr>
                <a:xfrm>
                  <a:off x="-3083201" y="2750275"/>
                  <a:ext cx="635803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Borders</a:t>
                  </a:r>
                </a:p>
              </p:txBody>
            </p:sp>
            <p:sp>
              <p:nvSpPr>
                <p:cNvPr id="105" name="Gelijkbenige driehoek 104">
                  <a:extLst>
                    <a:ext uri="{FF2B5EF4-FFF2-40B4-BE49-F238E27FC236}">
                      <a16:creationId xmlns:a16="http://schemas.microsoft.com/office/drawing/2014/main" id="{D058E11D-E52D-F145-2A03-CF11F173362A}"/>
                    </a:ext>
                  </a:extLst>
                </p:cNvPr>
                <p:cNvSpPr/>
                <p:nvPr userDrawn="1"/>
              </p:nvSpPr>
              <p:spPr>
                <a:xfrm rot="10800000">
                  <a:off x="-2528907" y="2796474"/>
                  <a:ext cx="94890" cy="50291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8FCF2C8A-A7F3-E9CF-8200-CBB53E7E2FB4}"/>
                    </a:ext>
                  </a:extLst>
                </p:cNvPr>
                <p:cNvGrpSpPr/>
                <p:nvPr userDrawn="1"/>
              </p:nvGrpSpPr>
              <p:grpSpPr>
                <a:xfrm>
                  <a:off x="-3250409" y="2732592"/>
                  <a:ext cx="164055" cy="164055"/>
                  <a:chOff x="-3258612" y="2724389"/>
                  <a:chExt cx="180460" cy="180460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BDA66D7A-CCEC-0D29-5A35-48819F3928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58612" y="2724389"/>
                    <a:ext cx="180460" cy="180460"/>
                  </a:xfrm>
                  <a:prstGeom prst="rect">
                    <a:avLst/>
                  </a:prstGeom>
                  <a:noFill/>
                  <a:ln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F300DB65-44AA-34EC-D98F-7C8558C4E2C5}"/>
                      </a:ext>
                    </a:extLst>
                  </p:cNvPr>
                  <p:cNvCxnSpPr>
                    <a:stCxn id="107" idx="0"/>
                    <a:endCxn id="107" idx="2"/>
                  </p:cNvCxnSpPr>
                  <p:nvPr userDrawn="1"/>
                </p:nvCxnSpPr>
                <p:spPr>
                  <a:xfrm>
                    <a:off x="-3168382" y="2724389"/>
                    <a:ext cx="0" cy="180460"/>
                  </a:xfrm>
                  <a:prstGeom prst="line">
                    <a:avLst/>
                  </a:prstGeom>
                  <a:noFill/>
                  <a:ln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2B425145-6F2C-1742-6A3C-2243A3B48AEB}"/>
                      </a:ext>
                    </a:extLst>
                  </p:cNvPr>
                  <p:cNvCxnSpPr>
                    <a:stCxn id="107" idx="1"/>
                    <a:endCxn id="107" idx="3"/>
                  </p:cNvCxnSpPr>
                  <p:nvPr userDrawn="1"/>
                </p:nvCxnSpPr>
                <p:spPr>
                  <a:xfrm>
                    <a:off x="-3258612" y="2814619"/>
                    <a:ext cx="180460" cy="0"/>
                  </a:xfrm>
                  <a:prstGeom prst="line">
                    <a:avLst/>
                  </a:prstGeom>
                  <a:noFill/>
                  <a:ln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BB46775-EF55-EF02-82D4-08930637DAC1}"/>
                </a:ext>
              </a:extLst>
            </p:cNvPr>
            <p:cNvGrpSpPr/>
            <p:nvPr userDrawn="1"/>
          </p:nvGrpSpPr>
          <p:grpSpPr>
            <a:xfrm>
              <a:off x="-3786437" y="3410167"/>
              <a:ext cx="3693386" cy="3283188"/>
              <a:chOff x="-3786437" y="3410167"/>
              <a:chExt cx="3693386" cy="3283188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7DB8214-02BF-8F7F-41E3-297B5B6AF672}"/>
                  </a:ext>
                </a:extLst>
              </p:cNvPr>
              <p:cNvSpPr/>
              <p:nvPr userDrawn="1"/>
            </p:nvSpPr>
            <p:spPr>
              <a:xfrm>
                <a:off x="-3786165" y="3410167"/>
                <a:ext cx="3593091" cy="26413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table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59A3C665-98E6-FFB4-FBF4-13F4A8DB81CC}"/>
                  </a:ext>
                </a:extLst>
              </p:cNvPr>
              <p:cNvSpPr/>
              <p:nvPr userDrawn="1"/>
            </p:nvSpPr>
            <p:spPr>
              <a:xfrm>
                <a:off x="-3603587" y="387476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B3E5D77-6A81-812F-65BE-696F3D62C616}"/>
                  </a:ext>
                </a:extLst>
              </p:cNvPr>
              <p:cNvSpPr/>
              <p:nvPr userDrawn="1"/>
            </p:nvSpPr>
            <p:spPr>
              <a:xfrm>
                <a:off x="-3319416" y="3874767"/>
                <a:ext cx="3008779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number of rows and/or columns of the table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‘Layout’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8ED42B6-0348-C32A-DBA2-4E3A7D605478}"/>
                  </a:ext>
                </a:extLst>
              </p:cNvPr>
              <p:cNvSpPr/>
              <p:nvPr userDrawn="1"/>
            </p:nvSpPr>
            <p:spPr>
              <a:xfrm>
                <a:off x="-3786437" y="5865355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25" name="ICOON_info">
                <a:extLst>
                  <a:ext uri="{FF2B5EF4-FFF2-40B4-BE49-F238E27FC236}">
                    <a16:creationId xmlns:a16="http://schemas.microsoft.com/office/drawing/2014/main" id="{E7550D77-8D59-55E6-6C2B-AB1F1F783330}"/>
                  </a:ext>
                </a:extLst>
              </p:cNvPr>
              <p:cNvGrpSpPr/>
              <p:nvPr userDrawn="1"/>
            </p:nvGrpSpPr>
            <p:grpSpPr>
              <a:xfrm>
                <a:off x="-376736" y="5729337"/>
                <a:ext cx="283685" cy="283685"/>
                <a:chOff x="-510741" y="5913713"/>
                <a:chExt cx="267555" cy="267555"/>
              </a:xfrm>
            </p:grpSpPr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F16D0272-39C5-987C-5F7D-8795FD868A1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Graphic 163" descr="Informatie">
                  <a:extLst>
                    <a:ext uri="{FF2B5EF4-FFF2-40B4-BE49-F238E27FC236}">
                      <a16:creationId xmlns:a16="http://schemas.microsoft.com/office/drawing/2014/main" id="{FBAB13FD-6294-B164-5247-5EF5412B516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DE77C69B-65EF-D902-1D17-34AB8507DDCA}"/>
                  </a:ext>
                </a:extLst>
              </p:cNvPr>
              <p:cNvGrpSpPr/>
              <p:nvPr userDrawn="1"/>
            </p:nvGrpSpPr>
            <p:grpSpPr>
              <a:xfrm>
                <a:off x="-938434" y="6002732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84" name="Inspireren">
                  <a:extLst>
                    <a:ext uri="{FF2B5EF4-FFF2-40B4-BE49-F238E27FC236}">
                      <a16:creationId xmlns:a16="http://schemas.microsoft.com/office/drawing/2014/main" id="{557DC17A-8D77-C59F-3AA5-B3A9E205DF0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86" name="Freeform 12">
                    <a:extLst>
                      <a:ext uri="{FF2B5EF4-FFF2-40B4-BE49-F238E27FC236}">
                        <a16:creationId xmlns:a16="http://schemas.microsoft.com/office/drawing/2014/main" id="{C1AB5840-0A64-A6D0-B704-53E0ACBBCE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87" name="Freeform 13">
                    <a:extLst>
                      <a:ext uri="{FF2B5EF4-FFF2-40B4-BE49-F238E27FC236}">
                        <a16:creationId xmlns:a16="http://schemas.microsoft.com/office/drawing/2014/main" id="{F95C6239-CC2A-C135-9E9D-0B2F40A2C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88" name="Freeform 14">
                    <a:extLst>
                      <a:ext uri="{FF2B5EF4-FFF2-40B4-BE49-F238E27FC236}">
                        <a16:creationId xmlns:a16="http://schemas.microsoft.com/office/drawing/2014/main" id="{C8E3A784-CB95-DD57-ED83-092FE9036A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85" name="Tekstvak 84">
                  <a:extLst>
                    <a:ext uri="{FF2B5EF4-FFF2-40B4-BE49-F238E27FC236}">
                      <a16:creationId xmlns:a16="http://schemas.microsoft.com/office/drawing/2014/main" id="{A77EC7C8-4682-6C4B-575D-F615638A48E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0534A350-9021-2D44-2273-38DCCBD684FA}"/>
                  </a:ext>
                </a:extLst>
              </p:cNvPr>
              <p:cNvSpPr/>
              <p:nvPr userDrawn="1"/>
            </p:nvSpPr>
            <p:spPr>
              <a:xfrm>
                <a:off x="-3603587" y="439612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132BEDEE-AEDE-ABED-CB95-0666D34D6F02}"/>
                  </a:ext>
                </a:extLst>
              </p:cNvPr>
              <p:cNvSpPr/>
              <p:nvPr userDrawn="1"/>
            </p:nvSpPr>
            <p:spPr>
              <a:xfrm>
                <a:off x="-3319415" y="4396123"/>
                <a:ext cx="2944682" cy="495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At the section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‘Rows and columns’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you can delete or add rows and columns. Choose from the variety of options:</a:t>
                </a: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8A20B41D-5F98-2F3E-614C-FDBF363F59BB}"/>
                  </a:ext>
                </a:extLst>
              </p:cNvPr>
              <p:cNvGrpSpPr/>
              <p:nvPr userDrawn="1"/>
            </p:nvGrpSpPr>
            <p:grpSpPr>
              <a:xfrm>
                <a:off x="-3415313" y="4996916"/>
                <a:ext cx="3013682" cy="673634"/>
                <a:chOff x="-3415313" y="4996916"/>
                <a:chExt cx="3013682" cy="673634"/>
              </a:xfrm>
            </p:grpSpPr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03682C82-F67E-697D-B01D-F18CD946AAB6}"/>
                    </a:ext>
                  </a:extLst>
                </p:cNvPr>
                <p:cNvGrpSpPr/>
                <p:nvPr userDrawn="1"/>
              </p:nvGrpSpPr>
              <p:grpSpPr>
                <a:xfrm>
                  <a:off x="-3415313" y="5041534"/>
                  <a:ext cx="761481" cy="529523"/>
                  <a:chOff x="-3492543" y="5041534"/>
                  <a:chExt cx="761481" cy="529523"/>
                </a:xfrm>
              </p:grpSpPr>
              <p:grpSp>
                <p:nvGrpSpPr>
                  <p:cNvPr id="75" name="Groep 74">
                    <a:extLst>
                      <a:ext uri="{FF2B5EF4-FFF2-40B4-BE49-F238E27FC236}">
                        <a16:creationId xmlns:a16="http://schemas.microsoft.com/office/drawing/2014/main" id="{A4123C2A-7635-8B37-FE63-5AB48ADFC4E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07743" y="5041534"/>
                    <a:ext cx="485596" cy="437045"/>
                    <a:chOff x="-3307743" y="4999319"/>
                    <a:chExt cx="644991" cy="580504"/>
                  </a:xfrm>
                </p:grpSpPr>
                <p:grpSp>
                  <p:nvGrpSpPr>
                    <p:cNvPr id="77" name="Groep 76">
                      <a:extLst>
                        <a:ext uri="{FF2B5EF4-FFF2-40B4-BE49-F238E27FC236}">
                          <a16:creationId xmlns:a16="http://schemas.microsoft.com/office/drawing/2014/main" id="{656666D8-08B3-682F-4491-4F4F5986875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3307743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79" name="Rechte verbindingslijn 78">
                        <a:extLst>
                          <a:ext uri="{FF2B5EF4-FFF2-40B4-BE49-F238E27FC236}">
                            <a16:creationId xmlns:a16="http://schemas.microsoft.com/office/drawing/2014/main" id="{182B5E2B-1C23-3003-0533-351F3F1AD1F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Rechte verbindingslijn 79">
                        <a:extLst>
                          <a:ext uri="{FF2B5EF4-FFF2-40B4-BE49-F238E27FC236}">
                            <a16:creationId xmlns:a16="http://schemas.microsoft.com/office/drawing/2014/main" id="{E8E62A91-C0B0-3CEA-AC35-038552B7AE7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Rechte verbindingslijn 80">
                        <a:extLst>
                          <a:ext uri="{FF2B5EF4-FFF2-40B4-BE49-F238E27FC236}">
                            <a16:creationId xmlns:a16="http://schemas.microsoft.com/office/drawing/2014/main" id="{B16AD12D-0DB3-4F3D-3A70-88398F43E65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2969743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Rechte verbindingslijn 81">
                        <a:extLst>
                          <a:ext uri="{FF2B5EF4-FFF2-40B4-BE49-F238E27FC236}">
                            <a16:creationId xmlns:a16="http://schemas.microsoft.com/office/drawing/2014/main" id="{7BD7C9FC-9B05-F99C-4829-FD5F69D5111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3142021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Rechthoek 82">
                        <a:extLst>
                          <a:ext uri="{FF2B5EF4-FFF2-40B4-BE49-F238E27FC236}">
                            <a16:creationId xmlns:a16="http://schemas.microsoft.com/office/drawing/2014/main" id="{B3BA2F5A-4E18-4382-942E-EC4E3AF802E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8874B19A-28DF-BB07-393B-1C178D61ABFF}"/>
                        </a:ext>
                      </a:extLst>
                    </p:cNvPr>
                    <p:cNvSpPr/>
                    <p:nvPr userDrawn="1"/>
                  </p:nvSpPr>
                  <p:spPr>
                    <a:xfrm rot="2700000">
                      <a:off x="-3022752" y="5219823"/>
                      <a:ext cx="360000" cy="360000"/>
                    </a:xfrm>
                    <a:custGeom>
                      <a:avLst/>
                      <a:gdLst>
                        <a:gd name="connsiteX0" fmla="*/ 7908 w 360000"/>
                        <a:gd name="connsiteY0" fmla="*/ 160908 h 360000"/>
                        <a:gd name="connsiteX1" fmla="*/ 27000 w 360000"/>
                        <a:gd name="connsiteY1" fmla="*/ 153000 h 360000"/>
                        <a:gd name="connsiteX2" fmla="*/ 153000 w 360000"/>
                        <a:gd name="connsiteY2" fmla="*/ 153000 h 360000"/>
                        <a:gd name="connsiteX3" fmla="*/ 153000 w 360000"/>
                        <a:gd name="connsiteY3" fmla="*/ 27000 h 360000"/>
                        <a:gd name="connsiteX4" fmla="*/ 180000 w 360000"/>
                        <a:gd name="connsiteY4" fmla="*/ 0 h 360000"/>
                        <a:gd name="connsiteX5" fmla="*/ 207000 w 360000"/>
                        <a:gd name="connsiteY5" fmla="*/ 27000 h 360000"/>
                        <a:gd name="connsiteX6" fmla="*/ 207000 w 360000"/>
                        <a:gd name="connsiteY6" fmla="*/ 153000 h 360000"/>
                        <a:gd name="connsiteX7" fmla="*/ 333000 w 360000"/>
                        <a:gd name="connsiteY7" fmla="*/ 153000 h 360000"/>
                        <a:gd name="connsiteX8" fmla="*/ 360000 w 360000"/>
                        <a:gd name="connsiteY8" fmla="*/ 180000 h 360000"/>
                        <a:gd name="connsiteX9" fmla="*/ 333000 w 360000"/>
                        <a:gd name="connsiteY9" fmla="*/ 207000 h 360000"/>
                        <a:gd name="connsiteX10" fmla="*/ 207000 w 360000"/>
                        <a:gd name="connsiteY10" fmla="*/ 207000 h 360000"/>
                        <a:gd name="connsiteX11" fmla="*/ 207000 w 360000"/>
                        <a:gd name="connsiteY11" fmla="*/ 333000 h 360000"/>
                        <a:gd name="connsiteX12" fmla="*/ 180000 w 360000"/>
                        <a:gd name="connsiteY12" fmla="*/ 360000 h 360000"/>
                        <a:gd name="connsiteX13" fmla="*/ 153000 w 360000"/>
                        <a:gd name="connsiteY13" fmla="*/ 333000 h 360000"/>
                        <a:gd name="connsiteX14" fmla="*/ 153000 w 360000"/>
                        <a:gd name="connsiteY14" fmla="*/ 207000 h 360000"/>
                        <a:gd name="connsiteX15" fmla="*/ 27000 w 360000"/>
                        <a:gd name="connsiteY15" fmla="*/ 207000 h 360000"/>
                        <a:gd name="connsiteX16" fmla="*/ 0 w 360000"/>
                        <a:gd name="connsiteY16" fmla="*/ 180000 h 360000"/>
                        <a:gd name="connsiteX17" fmla="*/ 7908 w 360000"/>
                        <a:gd name="connsiteY17" fmla="*/ 160908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dirty="0" err="1"/>
                    </a:p>
                  </p:txBody>
                </p:sp>
              </p:grpSp>
              <p:sp>
                <p:nvSpPr>
                  <p:cNvPr id="76" name="Tekstvak 75">
                    <a:extLst>
                      <a:ext uri="{FF2B5EF4-FFF2-40B4-BE49-F238E27FC236}">
                        <a16:creationId xmlns:a16="http://schemas.microsoft.com/office/drawing/2014/main" id="{E2BD3C5D-B99E-C98B-0305-7E6FBACED33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3492543" y="5440654"/>
                    <a:ext cx="761481" cy="13040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Delete</a:t>
                    </a:r>
                  </a:p>
                </p:txBody>
              </p:sp>
            </p:grp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0DD9C213-644C-A64B-CF17-93B32F0D83FD}"/>
                    </a:ext>
                  </a:extLst>
                </p:cNvPr>
                <p:cNvGrpSpPr/>
                <p:nvPr userDrawn="1"/>
              </p:nvGrpSpPr>
              <p:grpSpPr>
                <a:xfrm>
                  <a:off x="-2582156" y="4996916"/>
                  <a:ext cx="572112" cy="673634"/>
                  <a:chOff x="-2709168" y="4996916"/>
                  <a:chExt cx="572112" cy="673634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CBD0C07B-3A85-2426-C7D6-6C873B9888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609993" y="4996916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875BCB4B-92E3-6156-F991-EEB4381B19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5038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68" name="Groep 67">
                      <a:extLst>
                        <a:ext uri="{FF2B5EF4-FFF2-40B4-BE49-F238E27FC236}">
                          <a16:creationId xmlns:a16="http://schemas.microsoft.com/office/drawing/2014/main" id="{0ABC6CE8-15A4-49C9-BE67-11AC9EC8C4E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70" name="Rechte verbindingslijn 69">
                        <a:extLst>
                          <a:ext uri="{FF2B5EF4-FFF2-40B4-BE49-F238E27FC236}">
                            <a16:creationId xmlns:a16="http://schemas.microsoft.com/office/drawing/2014/main" id="{0FD4DE9A-5FA2-1513-90A0-27C3FBB079C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Rechte verbindingslijn 70">
                        <a:extLst>
                          <a:ext uri="{FF2B5EF4-FFF2-40B4-BE49-F238E27FC236}">
                            <a16:creationId xmlns:a16="http://schemas.microsoft.com/office/drawing/2014/main" id="{6C5665A8-4F94-087A-59C5-A50E1921C6F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Rechte verbindingslijn 71">
                        <a:extLst>
                          <a:ext uri="{FF2B5EF4-FFF2-40B4-BE49-F238E27FC236}">
                            <a16:creationId xmlns:a16="http://schemas.microsoft.com/office/drawing/2014/main" id="{7FA7F3E9-CA4B-DCA8-AF73-E9A3E106A84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Rechte verbindingslijn 72">
                        <a:extLst>
                          <a:ext uri="{FF2B5EF4-FFF2-40B4-BE49-F238E27FC236}">
                            <a16:creationId xmlns:a16="http://schemas.microsoft.com/office/drawing/2014/main" id="{3C5C11A7-7447-5D8F-B213-8D2CBDBE8FE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" name="Rechthoek 73">
                        <a:extLst>
                          <a:ext uri="{FF2B5EF4-FFF2-40B4-BE49-F238E27FC236}">
                            <a16:creationId xmlns:a16="http://schemas.microsoft.com/office/drawing/2014/main" id="{2346ECBD-61CC-A2FB-61D5-2CA20EFBF8A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9" name="Pijl: rechts 68">
                      <a:extLst>
                        <a:ext uri="{FF2B5EF4-FFF2-40B4-BE49-F238E27FC236}">
                          <a16:creationId xmlns:a16="http://schemas.microsoft.com/office/drawing/2014/main" id="{7A5F0176-A603-5DDD-032B-7E176900FA29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66" name="Tekstvak 65">
                    <a:extLst>
                      <a:ext uri="{FF2B5EF4-FFF2-40B4-BE49-F238E27FC236}">
                        <a16:creationId xmlns:a16="http://schemas.microsoft.com/office/drawing/2014/main" id="{B8AB62B1-9016-4235-7A20-87AF4AC11FD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7091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Above</a:t>
                    </a:r>
                  </a:p>
                </p:txBody>
              </p:sp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E0CAFF6A-D2E8-CFEA-D7D2-D8A55B041D1A}"/>
                    </a:ext>
                  </a:extLst>
                </p:cNvPr>
                <p:cNvGrpSpPr/>
                <p:nvPr userDrawn="1"/>
              </p:nvGrpSpPr>
              <p:grpSpPr>
                <a:xfrm>
                  <a:off x="-2036147" y="5039725"/>
                  <a:ext cx="572112" cy="630825"/>
                  <a:chOff x="-2099568" y="5039725"/>
                  <a:chExt cx="572112" cy="630825"/>
                </a:xfrm>
              </p:grpSpPr>
              <p:grpSp>
                <p:nvGrpSpPr>
                  <p:cNvPr id="55" name="Groep 54">
                    <a:extLst>
                      <a:ext uri="{FF2B5EF4-FFF2-40B4-BE49-F238E27FC236}">
                        <a16:creationId xmlns:a16="http://schemas.microsoft.com/office/drawing/2014/main" id="{5680D99A-ECC0-B7A3-B7E7-A2FBFA49A614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2004261" y="5039725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57" name="Rechthoek 56">
                      <a:extLst>
                        <a:ext uri="{FF2B5EF4-FFF2-40B4-BE49-F238E27FC236}">
                          <a16:creationId xmlns:a16="http://schemas.microsoft.com/office/drawing/2014/main" id="{C09C6BB9-FCEA-6371-3B08-6B38EA71E9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3557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58" name="Groep 57">
                      <a:extLst>
                        <a:ext uri="{FF2B5EF4-FFF2-40B4-BE49-F238E27FC236}">
                          <a16:creationId xmlns:a16="http://schemas.microsoft.com/office/drawing/2014/main" id="{AD68F797-C324-C54B-3757-49F2B1BB6E5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60" name="Rechte verbindingslijn 59">
                        <a:extLst>
                          <a:ext uri="{FF2B5EF4-FFF2-40B4-BE49-F238E27FC236}">
                            <a16:creationId xmlns:a16="http://schemas.microsoft.com/office/drawing/2014/main" id="{493B2EAA-CC3D-2B28-97ED-40105CCEB96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Rechte verbindingslijn 60">
                        <a:extLst>
                          <a:ext uri="{FF2B5EF4-FFF2-40B4-BE49-F238E27FC236}">
                            <a16:creationId xmlns:a16="http://schemas.microsoft.com/office/drawing/2014/main" id="{0A4DA941-459A-8259-DD49-C9EC2ED8BB2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Rechte verbindingslijn 61">
                        <a:extLst>
                          <a:ext uri="{FF2B5EF4-FFF2-40B4-BE49-F238E27FC236}">
                            <a16:creationId xmlns:a16="http://schemas.microsoft.com/office/drawing/2014/main" id="{618CDAA8-6F87-3B2C-2A9B-478B5164B4E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Rechte verbindingslijn 62">
                        <a:extLst>
                          <a:ext uri="{FF2B5EF4-FFF2-40B4-BE49-F238E27FC236}">
                            <a16:creationId xmlns:a16="http://schemas.microsoft.com/office/drawing/2014/main" id="{58B73F84-90C6-2FD9-FA4D-4353EEC560A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Rechthoek 63">
                        <a:extLst>
                          <a:ext uri="{FF2B5EF4-FFF2-40B4-BE49-F238E27FC236}">
                            <a16:creationId xmlns:a16="http://schemas.microsoft.com/office/drawing/2014/main" id="{5779413C-9B4C-F836-4EE0-08899C7BDB9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9" name="Pijl: rechts 58">
                      <a:extLst>
                        <a:ext uri="{FF2B5EF4-FFF2-40B4-BE49-F238E27FC236}">
                          <a16:creationId xmlns:a16="http://schemas.microsoft.com/office/drawing/2014/main" id="{CF3740C1-1197-5B94-676B-B8F89E4F885C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56" name="Tekstvak 55">
                    <a:extLst>
                      <a:ext uri="{FF2B5EF4-FFF2-40B4-BE49-F238E27FC236}">
                        <a16:creationId xmlns:a16="http://schemas.microsoft.com/office/drawing/2014/main" id="{C7357D96-4871-7660-5797-A208941C2B9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0995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Below</a:t>
                    </a: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7ED134D7-1995-7973-E36B-DB94AF4C1C6A}"/>
                    </a:ext>
                  </a:extLst>
                </p:cNvPr>
                <p:cNvGrpSpPr/>
                <p:nvPr userDrawn="1"/>
              </p:nvGrpSpPr>
              <p:grpSpPr>
                <a:xfrm>
                  <a:off x="-1497156" y="5039725"/>
                  <a:ext cx="572112" cy="630825"/>
                  <a:chOff x="-1501387" y="5039725"/>
                  <a:chExt cx="572112" cy="630825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DDD51958-5A86-6C52-A2D2-D4518DCD5AF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1453772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EE72868E-D584-81AF-4063-5A0097AFF4A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48" name="Groep 47">
                      <a:extLst>
                        <a:ext uri="{FF2B5EF4-FFF2-40B4-BE49-F238E27FC236}">
                          <a16:creationId xmlns:a16="http://schemas.microsoft.com/office/drawing/2014/main" id="{2CDE409D-2F05-45A7-39E8-76568772D0B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50" name="Rechte verbindingslijn 49">
                        <a:extLst>
                          <a:ext uri="{FF2B5EF4-FFF2-40B4-BE49-F238E27FC236}">
                            <a16:creationId xmlns:a16="http://schemas.microsoft.com/office/drawing/2014/main" id="{65EDBE9A-2EEE-6CBA-FC00-6FF7F728FBF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Rechte verbindingslijn 50">
                        <a:extLst>
                          <a:ext uri="{FF2B5EF4-FFF2-40B4-BE49-F238E27FC236}">
                            <a16:creationId xmlns:a16="http://schemas.microsoft.com/office/drawing/2014/main" id="{EC6C942E-7BDE-C4EB-D8E8-C4E0B5F2598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Rechte verbindingslijn 51">
                        <a:extLst>
                          <a:ext uri="{FF2B5EF4-FFF2-40B4-BE49-F238E27FC236}">
                            <a16:creationId xmlns:a16="http://schemas.microsoft.com/office/drawing/2014/main" id="{C46A9036-651E-1325-BA71-DF80123054B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Rechte verbindingslijn 52">
                        <a:extLst>
                          <a:ext uri="{FF2B5EF4-FFF2-40B4-BE49-F238E27FC236}">
                            <a16:creationId xmlns:a16="http://schemas.microsoft.com/office/drawing/2014/main" id="{EB9F8847-EABF-F15C-0490-C4CA7826626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Rechthoek 53">
                        <a:extLst>
                          <a:ext uri="{FF2B5EF4-FFF2-40B4-BE49-F238E27FC236}">
                            <a16:creationId xmlns:a16="http://schemas.microsoft.com/office/drawing/2014/main" id="{405305E7-4660-105F-D972-023756F7B43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9" name="Pijl: rechts 48">
                      <a:extLst>
                        <a:ext uri="{FF2B5EF4-FFF2-40B4-BE49-F238E27FC236}">
                          <a16:creationId xmlns:a16="http://schemas.microsoft.com/office/drawing/2014/main" id="{3AE719E2-36E7-19AA-0C6E-B3FC2859D1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6" name="Tekstvak 45">
                    <a:extLst>
                      <a:ext uri="{FF2B5EF4-FFF2-40B4-BE49-F238E27FC236}">
                        <a16:creationId xmlns:a16="http://schemas.microsoft.com/office/drawing/2014/main" id="{8B3578EB-20C1-5D48-C53C-7A2A1AF9CB6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1501387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Left</a:t>
                    </a: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198CBBF4-74C3-E0C7-C12C-350C0DE598A7}"/>
                    </a:ext>
                  </a:extLst>
                </p:cNvPr>
                <p:cNvGrpSpPr/>
                <p:nvPr userDrawn="1"/>
              </p:nvGrpSpPr>
              <p:grpSpPr>
                <a:xfrm>
                  <a:off x="-973743" y="5039725"/>
                  <a:ext cx="572112" cy="630825"/>
                  <a:chOff x="-961551" y="5039725"/>
                  <a:chExt cx="572112" cy="630825"/>
                </a:xfrm>
              </p:grpSpPr>
              <p:grpSp>
                <p:nvGrpSpPr>
                  <p:cNvPr id="35" name="Groep 34">
                    <a:extLst>
                      <a:ext uri="{FF2B5EF4-FFF2-40B4-BE49-F238E27FC236}">
                        <a16:creationId xmlns:a16="http://schemas.microsoft.com/office/drawing/2014/main" id="{75786429-9716-A02C-092E-4EB37BF1414B}"/>
                      </a:ext>
                    </a:extLst>
                  </p:cNvPr>
                  <p:cNvGrpSpPr/>
                  <p:nvPr userDrawn="1"/>
                </p:nvGrpSpPr>
                <p:grpSpPr>
                  <a:xfrm rot="10800000" flipH="1">
                    <a:off x="-868825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DC35D875-B8DE-3E38-3CDA-D81D4DE86A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38" name="Groep 37">
                      <a:extLst>
                        <a:ext uri="{FF2B5EF4-FFF2-40B4-BE49-F238E27FC236}">
                          <a16:creationId xmlns:a16="http://schemas.microsoft.com/office/drawing/2014/main" id="{78DE21A0-79C8-0795-8E27-C8EF36DE7C9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40" name="Rechte verbindingslijn 39">
                        <a:extLst>
                          <a:ext uri="{FF2B5EF4-FFF2-40B4-BE49-F238E27FC236}">
                            <a16:creationId xmlns:a16="http://schemas.microsoft.com/office/drawing/2014/main" id="{FEB7EE60-D964-277C-954C-AFF9FD816D7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Rechte verbindingslijn 40">
                        <a:extLst>
                          <a:ext uri="{FF2B5EF4-FFF2-40B4-BE49-F238E27FC236}">
                            <a16:creationId xmlns:a16="http://schemas.microsoft.com/office/drawing/2014/main" id="{987360EB-143D-1877-A3F1-C3150F6C5BE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Rechte verbindingslijn 41">
                        <a:extLst>
                          <a:ext uri="{FF2B5EF4-FFF2-40B4-BE49-F238E27FC236}">
                            <a16:creationId xmlns:a16="http://schemas.microsoft.com/office/drawing/2014/main" id="{3221FD42-EBC7-677E-9DF0-1B3D7E2586F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Rechte verbindingslijn 42">
                        <a:extLst>
                          <a:ext uri="{FF2B5EF4-FFF2-40B4-BE49-F238E27FC236}">
                            <a16:creationId xmlns:a16="http://schemas.microsoft.com/office/drawing/2014/main" id="{ECC29FDF-4918-557B-AE7E-8CC1C355AAF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hthoek 43">
                        <a:extLst>
                          <a:ext uri="{FF2B5EF4-FFF2-40B4-BE49-F238E27FC236}">
                            <a16:creationId xmlns:a16="http://schemas.microsoft.com/office/drawing/2014/main" id="{63BD9B3D-5671-DC3C-51B3-83A1F17951D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9" name="Pijl: rechts 38">
                      <a:extLst>
                        <a:ext uri="{FF2B5EF4-FFF2-40B4-BE49-F238E27FC236}">
                          <a16:creationId xmlns:a16="http://schemas.microsoft.com/office/drawing/2014/main" id="{68B78420-2D82-4125-282E-73A8EF3C6F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6" name="Tekstvak 35">
                    <a:extLst>
                      <a:ext uri="{FF2B5EF4-FFF2-40B4-BE49-F238E27FC236}">
                        <a16:creationId xmlns:a16="http://schemas.microsoft.com/office/drawing/2014/main" id="{2EA808CE-8C8F-CC62-7D55-19019EE28610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961551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Right</a:t>
                    </a:r>
                  </a:p>
                </p:txBody>
              </p:sp>
            </p:grpSp>
          </p:grpSp>
        </p:grpSp>
      </p:grpSp>
      <p:grpSp>
        <p:nvGrpSpPr>
          <p:cNvPr id="115" name="INSTRUCTION">
            <a:extLst>
              <a:ext uri="{FF2B5EF4-FFF2-40B4-BE49-F238E27FC236}">
                <a16:creationId xmlns:a16="http://schemas.microsoft.com/office/drawing/2014/main" id="{8075D8AE-E1CE-0EA8-EC10-399B95925FC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DE5E32A1-9F55-81D2-15D2-ECE03905467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07CE2493-BA90-690A-8D03-CFFD483B490A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FD441370-8CCE-F58A-4377-58B4D10B4E0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BE2BFC48-A7B5-A204-4BE1-DADBC86D6F8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451959FC-AC4F-35DE-8D42-AC6557DCAF7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1253EF31-0C16-15D4-BB3C-FBE11BB76DF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CA47634-8CE5-F1AF-5BC6-9F8A534FC48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DEF29037-2406-3929-4CC4-6F451866855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20998DBF-A697-6815-50DA-A4B12A06A6B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7DAD990B-2AC3-CEA5-18A2-44F57A05CF1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167BC10-CE51-0E88-3316-0BF1216840F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6969D551-22F6-9F4B-1065-A21C0619D07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64BEF27B-E999-4DD8-C34B-68556EDBA13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C358C836-7DCD-6DF1-D02E-71774C34206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45DA4A6A-F4B5-130F-5749-CAAE8014D54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6D34AA5D-02FD-C534-7FF6-8A98FECBC29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D441B5F1-5047-BA44-57A5-0D410184806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B02595CB-9EA4-563B-91E1-E8E1A6B675A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D84EB465-A78A-5AD1-8106-948DC361993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BE5DB2BC-A372-D902-E9D7-BAEED390858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CEABF029-4214-781D-46B0-400F7F4A41D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E4D50E83-7F5E-FCFE-F303-36655B3F23D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138" name="ICOON_info">
              <a:extLst>
                <a:ext uri="{FF2B5EF4-FFF2-40B4-BE49-F238E27FC236}">
                  <a16:creationId xmlns:a16="http://schemas.microsoft.com/office/drawing/2014/main" id="{A451B32E-5BEF-E9B5-2835-9415D11D981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85768918-D586-2958-FBFD-2E9CDDB7320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Graphic 163" descr="Informatie">
                <a:extLst>
                  <a:ext uri="{FF2B5EF4-FFF2-40B4-BE49-F238E27FC236}">
                    <a16:creationId xmlns:a16="http://schemas.microsoft.com/office/drawing/2014/main" id="{25F4B202-A167-CCF5-600C-8C6341B8EC1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9" name="VOORBEELD">
              <a:extLst>
                <a:ext uri="{FF2B5EF4-FFF2-40B4-BE49-F238E27FC236}">
                  <a16:creationId xmlns:a16="http://schemas.microsoft.com/office/drawing/2014/main" id="{361AA494-B8F0-FBF2-0992-933005D2E68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9A0AE75B-761C-70DD-7C9F-9F2F6A0D198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E74F8B55-CB99-8D97-5727-7F1B98AC740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92EFA40C-86EB-A27F-63C7-E4C498760E1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DF8C096C-B5E4-FAEA-A366-84BBD25D7C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707ECCFC-B5B3-195E-5A9A-6A2CBB8B74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53138971-5F2F-FFFC-CE5A-A3C4B5BB86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C4707EF0-7F69-ED56-6ED6-10927F3664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83">
                    <a:extLst>
                      <a:ext uri="{FF2B5EF4-FFF2-40B4-BE49-F238E27FC236}">
                        <a16:creationId xmlns:a16="http://schemas.microsoft.com/office/drawing/2014/main" id="{23CEF893-1062-886D-1969-1EFC3E6B25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F7872834-FE6E-F6B6-20C5-225CEBFB52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79">
                  <a:extLst>
                    <a:ext uri="{FF2B5EF4-FFF2-40B4-BE49-F238E27FC236}">
                      <a16:creationId xmlns:a16="http://schemas.microsoft.com/office/drawing/2014/main" id="{2D47A1A3-06AB-5C8D-E470-C4D3F2FA8E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E0DAECA5-C71B-ABF4-9DC0-9028C6AD6E2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965452BA-CB98-7881-337B-F2D976241E5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9CE15301-5208-751B-BCAD-B9318D370C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1947177B-DA6D-EBEA-9F74-4241C54D07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03517B11-774F-E2FD-4A88-4FAABA0B6D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CA2C953D-4127-2E51-6576-3DFE472111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0EFEC21B-F2F7-81C7-994F-C0D02F4461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3" name="Pijl: rechts 172">
                  <a:extLst>
                    <a:ext uri="{FF2B5EF4-FFF2-40B4-BE49-F238E27FC236}">
                      <a16:creationId xmlns:a16="http://schemas.microsoft.com/office/drawing/2014/main" id="{D37831A9-FFE2-EB72-630B-E2EBACEC27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E8F54E9F-4F9B-1FF3-D6B4-ABD1C13EBD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1" name="Rechte verbindingslijn 150">
                <a:extLst>
                  <a:ext uri="{FF2B5EF4-FFF2-40B4-BE49-F238E27FC236}">
                    <a16:creationId xmlns:a16="http://schemas.microsoft.com/office/drawing/2014/main" id="{A1BFAFBC-DD5F-04F8-8EDA-4EF8BC3800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50B1C2A5-A2EF-7477-BCE2-BCAC2E044AB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1738D115-52F1-F307-BEAF-77C6A114A74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F2201E8B-59F1-51E8-D5B0-91E1B08635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64377694-64F0-9136-1071-1A8A8314218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5" name="Groep 164">
                  <a:extLst>
                    <a:ext uri="{FF2B5EF4-FFF2-40B4-BE49-F238E27FC236}">
                      <a16:creationId xmlns:a16="http://schemas.microsoft.com/office/drawing/2014/main" id="{268C5F6B-201B-C1B9-8931-8711BDE46A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23403F9E-829A-4FC6-577C-D8C2B0C336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93EF19B7-BD93-0D9E-BF94-FD08A7B2D0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DBF4E1AE-819A-E3DA-D0A4-55F35D9E16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33481E89-CDC9-D2B4-70CD-1DEC99C8A5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76945D74-835E-7E12-AAC6-5798B68452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65">
                  <a:extLst>
                    <a:ext uri="{FF2B5EF4-FFF2-40B4-BE49-F238E27FC236}">
                      <a16:creationId xmlns:a16="http://schemas.microsoft.com/office/drawing/2014/main" id="{C478D46A-5133-1FD1-BBD5-81E32A7AFC7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id="{17BD9A0B-18C8-173C-24A1-7675104DC66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F07C8147-C603-438A-D032-68C5469EA38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568D6B0C-F200-D011-E21B-FD981F5121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3FBFE736-F1EE-57D9-E26E-9C2B37070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F0232287-13EB-4C65-6AB6-2A77465F8F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BB2C1709-3C6A-4A88-B7C3-3C671F0ECB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C6E429EF-6BD0-2BC1-C138-F1E5F1C59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C8F5ABE5-1AD2-C3DC-45EA-BCB4BC13E2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57">
                  <a:extLst>
                    <a:ext uri="{FF2B5EF4-FFF2-40B4-BE49-F238E27FC236}">
                      <a16:creationId xmlns:a16="http://schemas.microsoft.com/office/drawing/2014/main" id="{6BE4381B-361D-84EE-6F40-DEBAC43F96A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40" name="Groep 139">
              <a:extLst>
                <a:ext uri="{FF2B5EF4-FFF2-40B4-BE49-F238E27FC236}">
                  <a16:creationId xmlns:a16="http://schemas.microsoft.com/office/drawing/2014/main" id="{6D821942-D9D2-37CC-B2C4-1641D37AD792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41" name="Inspireren">
                <a:extLst>
                  <a:ext uri="{FF2B5EF4-FFF2-40B4-BE49-F238E27FC236}">
                    <a16:creationId xmlns:a16="http://schemas.microsoft.com/office/drawing/2014/main" id="{5EAF2DEF-445A-66B3-9B29-531C143080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43" name="Freeform 12">
                  <a:extLst>
                    <a:ext uri="{FF2B5EF4-FFF2-40B4-BE49-F238E27FC236}">
                      <a16:creationId xmlns:a16="http://schemas.microsoft.com/office/drawing/2014/main" id="{065B69A0-5F61-891D-D35C-833B4A11C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144" name="Freeform 13">
                  <a:extLst>
                    <a:ext uri="{FF2B5EF4-FFF2-40B4-BE49-F238E27FC236}">
                      <a16:creationId xmlns:a16="http://schemas.microsoft.com/office/drawing/2014/main" id="{9A0D9823-A76C-D654-F4EB-C1C769F46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145" name="Freeform 14">
                  <a:extLst>
                    <a:ext uri="{FF2B5EF4-FFF2-40B4-BE49-F238E27FC236}">
                      <a16:creationId xmlns:a16="http://schemas.microsoft.com/office/drawing/2014/main" id="{9A163A19-49E2-D201-A9E5-704E578353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5B71E043-96A4-1713-1B53-2C7DDEDD7794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1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23000" y="1565275"/>
            <a:ext cx="10746000" cy="4435475"/>
          </a:xfr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the icon below</a:t>
            </a:r>
            <a:br>
              <a:rPr lang="en-GB" dirty="0"/>
            </a:br>
            <a:r>
              <a:rPr lang="en-GB" dirty="0"/>
              <a:t>to insert a table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2FC7157-BDBD-4338-9C83-079E45D53067}"/>
              </a:ext>
            </a:extLst>
          </p:cNvPr>
          <p:cNvSpPr/>
          <p:nvPr userDrawn="1"/>
        </p:nvSpPr>
        <p:spPr>
          <a:xfrm>
            <a:off x="0" y="-441330"/>
            <a:ext cx="5856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Table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9B92A0-6A1A-48FD-9DE6-B4526A0F68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CE28C-C012-40DC-B239-23DD0012B5B7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C9CDC-BA47-4EE3-AB72-1B052FAD6F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EC699F33-2E3A-FFCF-4DD5-9921CA75F019}"/>
              </a:ext>
            </a:extLst>
          </p:cNvPr>
          <p:cNvGrpSpPr/>
          <p:nvPr userDrawn="1"/>
        </p:nvGrpSpPr>
        <p:grpSpPr>
          <a:xfrm>
            <a:off x="-3786437" y="-12068"/>
            <a:ext cx="3693386" cy="6705423"/>
            <a:chOff x="-3786437" y="-12068"/>
            <a:chExt cx="3693386" cy="6705423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0FBDA47F-B83A-18DA-F700-13A5BBB09046}"/>
                </a:ext>
              </a:extLst>
            </p:cNvPr>
            <p:cNvGrpSpPr/>
            <p:nvPr userDrawn="1"/>
          </p:nvGrpSpPr>
          <p:grpSpPr>
            <a:xfrm>
              <a:off x="-3784148" y="-12068"/>
              <a:ext cx="3592800" cy="3238700"/>
              <a:chOff x="-3784148" y="-12068"/>
              <a:chExt cx="3592800" cy="323870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7A52D25F-2C5A-7F04-0A84-DBDCC730D2EB}"/>
                  </a:ext>
                </a:extLst>
              </p:cNvPr>
              <p:cNvSpPr/>
              <p:nvPr userDrawn="1"/>
            </p:nvSpPr>
            <p:spPr>
              <a:xfrm>
                <a:off x="-3784148" y="-12068"/>
                <a:ext cx="3592800" cy="32387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Format Table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4C0D95F2-46B5-9570-352D-D03EE13FDFFA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123771F7-65DB-21C8-F669-CBDD2137E36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95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table, select the preferred part of the table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2BE55E1A-DA73-1985-BD57-EBE0EC8A75A9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12582" y="1060763"/>
                <a:chExt cx="576000" cy="246597"/>
              </a:xfrm>
            </p:grpSpPr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B9303409-EC86-717A-50C3-F0F44EB3C73A}"/>
                    </a:ext>
                  </a:extLst>
                </p:cNvPr>
                <p:cNvSpPr/>
                <p:nvPr userDrawn="1"/>
              </p:nvSpPr>
              <p:spPr>
                <a:xfrm>
                  <a:off x="-3312582" y="1060763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AFB386F7-6D8D-79A9-FDA5-E654612A4BE6}"/>
                    </a:ext>
                  </a:extLst>
                </p:cNvPr>
                <p:cNvSpPr/>
                <p:nvPr userDrawn="1"/>
              </p:nvSpPr>
              <p:spPr>
                <a:xfrm>
                  <a:off x="-3312582" y="1280189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ABC12566-DBD7-E2E4-8110-1FAF3D4C52DB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A9BFA1F6-BF79-1F6C-2BE8-34A9A62DBB1F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8134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Under this tab you can choose a different fill colour at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‘Shading’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You can choose a border format as well. Find and edit this at the section 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‘Draw borders’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apply this to the table by clicking 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‘Borders’.</a:t>
                </a:r>
              </a:p>
            </p:txBody>
          </p:sp>
          <p:grpSp>
            <p:nvGrpSpPr>
              <p:cNvPr id="86" name="Groep 85">
                <a:extLst>
                  <a:ext uri="{FF2B5EF4-FFF2-40B4-BE49-F238E27FC236}">
                    <a16:creationId xmlns:a16="http://schemas.microsoft.com/office/drawing/2014/main" id="{235303F0-D3C3-0E56-B360-73BF7C473E44}"/>
                  </a:ext>
                </a:extLst>
              </p:cNvPr>
              <p:cNvGrpSpPr/>
              <p:nvPr userDrawn="1"/>
            </p:nvGrpSpPr>
            <p:grpSpPr>
              <a:xfrm>
                <a:off x="-3314820" y="2412753"/>
                <a:ext cx="1026864" cy="628849"/>
                <a:chOff x="-3314820" y="2412753"/>
                <a:chExt cx="1026864" cy="628849"/>
              </a:xfrm>
            </p:grpSpPr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AB1E85E-33EE-8C13-C933-D01196320F6D}"/>
                    </a:ext>
                  </a:extLst>
                </p:cNvPr>
                <p:cNvSpPr/>
                <p:nvPr userDrawn="1"/>
              </p:nvSpPr>
              <p:spPr>
                <a:xfrm>
                  <a:off x="-3314820" y="2412753"/>
                  <a:ext cx="998435" cy="53104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44424B1E-2793-90F3-FFFC-76EA5A962249}"/>
                    </a:ext>
                  </a:extLst>
                </p:cNvPr>
                <p:cNvSpPr/>
                <p:nvPr userDrawn="1"/>
              </p:nvSpPr>
              <p:spPr>
                <a:xfrm>
                  <a:off x="-3304719" y="2684815"/>
                  <a:ext cx="982999" cy="254009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kstvak 88">
                  <a:extLst>
                    <a:ext uri="{FF2B5EF4-FFF2-40B4-BE49-F238E27FC236}">
                      <a16:creationId xmlns:a16="http://schemas.microsoft.com/office/drawing/2014/main" id="{4D27574E-93DE-9D80-645A-D097A590FBDF}"/>
                    </a:ext>
                  </a:extLst>
                </p:cNvPr>
                <p:cNvSpPr txBox="1"/>
                <p:nvPr userDrawn="1"/>
              </p:nvSpPr>
              <p:spPr>
                <a:xfrm>
                  <a:off x="-3083201" y="2494002"/>
                  <a:ext cx="635803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Shading</a:t>
                  </a:r>
                </a:p>
              </p:txBody>
            </p:sp>
            <p:sp>
              <p:nvSpPr>
                <p:cNvPr id="90" name="Vrije vorm: vorm 89">
                  <a:extLst>
                    <a:ext uri="{FF2B5EF4-FFF2-40B4-BE49-F238E27FC236}">
                      <a16:creationId xmlns:a16="http://schemas.microsoft.com/office/drawing/2014/main" id="{3411EA96-9F30-9F76-527A-AC9D44291E21}"/>
                    </a:ext>
                  </a:extLst>
                </p:cNvPr>
                <p:cNvSpPr/>
                <p:nvPr userDrawn="1"/>
              </p:nvSpPr>
              <p:spPr>
                <a:xfrm>
                  <a:off x="-2385518" y="2861602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3265334F-A093-5DED-14A6-4AC6BB6ED3B4}"/>
                    </a:ext>
                  </a:extLst>
                </p:cNvPr>
                <p:cNvGrpSpPr/>
                <p:nvPr userDrawn="1"/>
              </p:nvGrpSpPr>
              <p:grpSpPr>
                <a:xfrm>
                  <a:off x="-3243855" y="2463212"/>
                  <a:ext cx="157453" cy="147831"/>
                  <a:chOff x="-899320" y="3037554"/>
                  <a:chExt cx="175977" cy="165227"/>
                </a:xfrm>
              </p:grpSpPr>
              <p:sp>
                <p:nvSpPr>
                  <p:cNvPr id="99" name="Vrije vorm: vorm 98">
                    <a:extLst>
                      <a:ext uri="{FF2B5EF4-FFF2-40B4-BE49-F238E27FC236}">
                        <a16:creationId xmlns:a16="http://schemas.microsoft.com/office/drawing/2014/main" id="{303FD4ED-7AB7-31D1-F0BC-4C82865493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04124" y="3081338"/>
                    <a:ext cx="80781" cy="121443"/>
                  </a:xfrm>
                  <a:custGeom>
                    <a:avLst/>
                    <a:gdLst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61912"/>
                      <a:gd name="connsiteY0" fmla="*/ 4763 h 76200"/>
                      <a:gd name="connsiteX1" fmla="*/ 4762 w 61912"/>
                      <a:gd name="connsiteY1" fmla="*/ 76200 h 76200"/>
                      <a:gd name="connsiteX2" fmla="*/ 61912 w 61912"/>
                      <a:gd name="connsiteY2" fmla="*/ 0 h 76200"/>
                      <a:gd name="connsiteX3" fmla="*/ 0 w 61912"/>
                      <a:gd name="connsiteY3" fmla="*/ 4763 h 76200"/>
                      <a:gd name="connsiteX0" fmla="*/ 0 w 61912"/>
                      <a:gd name="connsiteY0" fmla="*/ 50015 h 121452"/>
                      <a:gd name="connsiteX1" fmla="*/ 4762 w 61912"/>
                      <a:gd name="connsiteY1" fmla="*/ 121452 h 121452"/>
                      <a:gd name="connsiteX2" fmla="*/ 61912 w 61912"/>
                      <a:gd name="connsiteY2" fmla="*/ 45252 h 121452"/>
                      <a:gd name="connsiteX3" fmla="*/ 7143 w 61912"/>
                      <a:gd name="connsiteY3" fmla="*/ 9 h 121452"/>
                      <a:gd name="connsiteX4" fmla="*/ 0 w 61912"/>
                      <a:gd name="connsiteY4" fmla="*/ 50015 h 121452"/>
                      <a:gd name="connsiteX0" fmla="*/ 30217 w 92129"/>
                      <a:gd name="connsiteY0" fmla="*/ 50015 h 121452"/>
                      <a:gd name="connsiteX1" fmla="*/ 34979 w 92129"/>
                      <a:gd name="connsiteY1" fmla="*/ 121452 h 121452"/>
                      <a:gd name="connsiteX2" fmla="*/ 92129 w 92129"/>
                      <a:gd name="connsiteY2" fmla="*/ 45252 h 121452"/>
                      <a:gd name="connsiteX3" fmla="*/ 37360 w 92129"/>
                      <a:gd name="connsiteY3" fmla="*/ 9 h 121452"/>
                      <a:gd name="connsiteX4" fmla="*/ 30217 w 92129"/>
                      <a:gd name="connsiteY4" fmla="*/ 50015 h 121452"/>
                      <a:gd name="connsiteX0" fmla="*/ 30217 w 92129"/>
                      <a:gd name="connsiteY0" fmla="*/ 50006 h 121443"/>
                      <a:gd name="connsiteX1" fmla="*/ 34979 w 92129"/>
                      <a:gd name="connsiteY1" fmla="*/ 121443 h 121443"/>
                      <a:gd name="connsiteX2" fmla="*/ 92129 w 92129"/>
                      <a:gd name="connsiteY2" fmla="*/ 45243 h 121443"/>
                      <a:gd name="connsiteX3" fmla="*/ 37360 w 92129"/>
                      <a:gd name="connsiteY3" fmla="*/ 0 h 121443"/>
                      <a:gd name="connsiteX4" fmla="*/ 30217 w 92129"/>
                      <a:gd name="connsiteY4" fmla="*/ 50006 h 121443"/>
                      <a:gd name="connsiteX0" fmla="*/ 30217 w 92490"/>
                      <a:gd name="connsiteY0" fmla="*/ 50006 h 121443"/>
                      <a:gd name="connsiteX1" fmla="*/ 34979 w 92490"/>
                      <a:gd name="connsiteY1" fmla="*/ 121443 h 121443"/>
                      <a:gd name="connsiteX2" fmla="*/ 92129 w 92490"/>
                      <a:gd name="connsiteY2" fmla="*/ 45243 h 121443"/>
                      <a:gd name="connsiteX3" fmla="*/ 37360 w 92490"/>
                      <a:gd name="connsiteY3" fmla="*/ 0 h 121443"/>
                      <a:gd name="connsiteX4" fmla="*/ 30217 w 92490"/>
                      <a:gd name="connsiteY4" fmla="*/ 50006 h 121443"/>
                      <a:gd name="connsiteX0" fmla="*/ 30217 w 80781"/>
                      <a:gd name="connsiteY0" fmla="*/ 50006 h 121443"/>
                      <a:gd name="connsiteX1" fmla="*/ 34979 w 80781"/>
                      <a:gd name="connsiteY1" fmla="*/ 121443 h 121443"/>
                      <a:gd name="connsiteX2" fmla="*/ 80222 w 80781"/>
                      <a:gd name="connsiteY2" fmla="*/ 52387 h 121443"/>
                      <a:gd name="connsiteX3" fmla="*/ 37360 w 80781"/>
                      <a:gd name="connsiteY3" fmla="*/ 0 h 121443"/>
                      <a:gd name="connsiteX4" fmla="*/ 30217 w 80781"/>
                      <a:gd name="connsiteY4" fmla="*/ 50006 h 121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Rechthoek: afgeronde hoeken 99">
                    <a:extLst>
                      <a:ext uri="{FF2B5EF4-FFF2-40B4-BE49-F238E27FC236}">
                        <a16:creationId xmlns:a16="http://schemas.microsoft.com/office/drawing/2014/main" id="{106238B4-B8E2-D4DB-423F-1E960FA5DC38}"/>
                      </a:ext>
                    </a:extLst>
                  </p:cNvPr>
                  <p:cNvSpPr/>
                  <p:nvPr userDrawn="1"/>
                </p:nvSpPr>
                <p:spPr>
                  <a:xfrm rot="2903873">
                    <a:off x="-887744" y="3085651"/>
                    <a:ext cx="99751" cy="12290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Vrije vorm: vorm 100">
                    <a:extLst>
                      <a:ext uri="{FF2B5EF4-FFF2-40B4-BE49-F238E27FC236}">
                        <a16:creationId xmlns:a16="http://schemas.microsoft.com/office/drawing/2014/main" id="{70FEE9CE-221F-A1A8-9CAC-3EC7A67B36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94646" y="3037554"/>
                    <a:ext cx="64753" cy="85767"/>
                  </a:xfrm>
                  <a:custGeom>
                    <a:avLst/>
                    <a:gdLst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46443"/>
                      <a:gd name="connsiteY0" fmla="*/ 78387 h 78387"/>
                      <a:gd name="connsiteX1" fmla="*/ 20249 w 46443"/>
                      <a:gd name="connsiteY1" fmla="*/ 11 h 78387"/>
                      <a:gd name="connsiteX2" fmla="*/ 46443 w 46443"/>
                      <a:gd name="connsiteY2" fmla="*/ 73830 h 78387"/>
                      <a:gd name="connsiteX0" fmla="*/ 135 w 46578"/>
                      <a:gd name="connsiteY0" fmla="*/ 78387 h 78387"/>
                      <a:gd name="connsiteX1" fmla="*/ 20384 w 46578"/>
                      <a:gd name="connsiteY1" fmla="*/ 11 h 78387"/>
                      <a:gd name="connsiteX2" fmla="*/ 46578 w 46578"/>
                      <a:gd name="connsiteY2" fmla="*/ 73830 h 78387"/>
                      <a:gd name="connsiteX0" fmla="*/ 295 w 46738"/>
                      <a:gd name="connsiteY0" fmla="*/ 78387 h 78387"/>
                      <a:gd name="connsiteX1" fmla="*/ 20544 w 46738"/>
                      <a:gd name="connsiteY1" fmla="*/ 11 h 78387"/>
                      <a:gd name="connsiteX2" fmla="*/ 46738 w 46738"/>
                      <a:gd name="connsiteY2" fmla="*/ 73830 h 78387"/>
                      <a:gd name="connsiteX0" fmla="*/ 127 w 39137"/>
                      <a:gd name="connsiteY0" fmla="*/ 78452 h 78452"/>
                      <a:gd name="connsiteX1" fmla="*/ 20376 w 39137"/>
                      <a:gd name="connsiteY1" fmla="*/ 76 h 78452"/>
                      <a:gd name="connsiteX2" fmla="*/ 39137 w 39137"/>
                      <a:gd name="connsiteY2" fmla="*/ 67366 h 78452"/>
                      <a:gd name="connsiteX0" fmla="*/ 127 w 39933"/>
                      <a:gd name="connsiteY0" fmla="*/ 78470 h 78470"/>
                      <a:gd name="connsiteX1" fmla="*/ 20376 w 39933"/>
                      <a:gd name="connsiteY1" fmla="*/ 94 h 78470"/>
                      <a:gd name="connsiteX2" fmla="*/ 39137 w 39933"/>
                      <a:gd name="connsiteY2" fmla="*/ 67384 h 78470"/>
                      <a:gd name="connsiteX0" fmla="*/ 219 w 40422"/>
                      <a:gd name="connsiteY0" fmla="*/ 78381 h 78381"/>
                      <a:gd name="connsiteX1" fmla="*/ 20468 w 40422"/>
                      <a:gd name="connsiteY1" fmla="*/ 5 h 78381"/>
                      <a:gd name="connsiteX2" fmla="*/ 39229 w 40422"/>
                      <a:gd name="connsiteY2" fmla="*/ 67295 h 78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2" name="Gelijkbenige driehoek 91">
                  <a:extLst>
                    <a:ext uri="{FF2B5EF4-FFF2-40B4-BE49-F238E27FC236}">
                      <a16:creationId xmlns:a16="http://schemas.microsoft.com/office/drawing/2014/main" id="{647C3715-7D45-8EBB-3F18-F39FF96AEEA9}"/>
                    </a:ext>
                  </a:extLst>
                </p:cNvPr>
                <p:cNvSpPr/>
                <p:nvPr userDrawn="1"/>
              </p:nvSpPr>
              <p:spPr>
                <a:xfrm rot="10800000">
                  <a:off x="-2528907" y="2540201"/>
                  <a:ext cx="94890" cy="50291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ekstvak 92">
                  <a:extLst>
                    <a:ext uri="{FF2B5EF4-FFF2-40B4-BE49-F238E27FC236}">
                      <a16:creationId xmlns:a16="http://schemas.microsoft.com/office/drawing/2014/main" id="{F8EB8F22-7AC3-22A0-41C7-813E65B9F412}"/>
                    </a:ext>
                  </a:extLst>
                </p:cNvPr>
                <p:cNvSpPr txBox="1"/>
                <p:nvPr userDrawn="1"/>
              </p:nvSpPr>
              <p:spPr>
                <a:xfrm>
                  <a:off x="-3083201" y="2750275"/>
                  <a:ext cx="635803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Borders</a:t>
                  </a:r>
                </a:p>
              </p:txBody>
            </p:sp>
            <p:sp>
              <p:nvSpPr>
                <p:cNvPr id="94" name="Gelijkbenige driehoek 93">
                  <a:extLst>
                    <a:ext uri="{FF2B5EF4-FFF2-40B4-BE49-F238E27FC236}">
                      <a16:creationId xmlns:a16="http://schemas.microsoft.com/office/drawing/2014/main" id="{E4A208CD-C946-2DF8-AE36-A81861AC6A28}"/>
                    </a:ext>
                  </a:extLst>
                </p:cNvPr>
                <p:cNvSpPr/>
                <p:nvPr userDrawn="1"/>
              </p:nvSpPr>
              <p:spPr>
                <a:xfrm rot="10800000">
                  <a:off x="-2528907" y="2796474"/>
                  <a:ext cx="94890" cy="50291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CEE09383-9C21-133D-EAF4-77A58861CF93}"/>
                    </a:ext>
                  </a:extLst>
                </p:cNvPr>
                <p:cNvGrpSpPr/>
                <p:nvPr userDrawn="1"/>
              </p:nvGrpSpPr>
              <p:grpSpPr>
                <a:xfrm>
                  <a:off x="-3250409" y="2732592"/>
                  <a:ext cx="164055" cy="164055"/>
                  <a:chOff x="-3258612" y="2724389"/>
                  <a:chExt cx="180460" cy="180460"/>
                </a:xfrm>
              </p:grpSpPr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B95C9AD0-68AD-FAC9-84AF-C8BC6323D3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58612" y="2724389"/>
                    <a:ext cx="180460" cy="180460"/>
                  </a:xfrm>
                  <a:prstGeom prst="rect">
                    <a:avLst/>
                  </a:prstGeom>
                  <a:noFill/>
                  <a:ln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1600" cap="all" baseline="0" dirty="0" err="1">
                      <a:latin typeface="+mj-lt"/>
                    </a:endParaRPr>
                  </a:p>
                </p:txBody>
              </p: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6B53352D-B283-C332-F775-78D3F2E41D9E}"/>
                      </a:ext>
                    </a:extLst>
                  </p:cNvPr>
                  <p:cNvCxnSpPr>
                    <a:stCxn id="96" idx="0"/>
                    <a:endCxn id="96" idx="2"/>
                  </p:cNvCxnSpPr>
                  <p:nvPr userDrawn="1"/>
                </p:nvCxnSpPr>
                <p:spPr>
                  <a:xfrm>
                    <a:off x="-3168382" y="2724389"/>
                    <a:ext cx="0" cy="180460"/>
                  </a:xfrm>
                  <a:prstGeom prst="line">
                    <a:avLst/>
                  </a:prstGeom>
                  <a:noFill/>
                  <a:ln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32ECE30D-E5A4-290B-1607-8DDC89EEABC7}"/>
                      </a:ext>
                    </a:extLst>
                  </p:cNvPr>
                  <p:cNvCxnSpPr>
                    <a:stCxn id="96" idx="1"/>
                    <a:endCxn id="96" idx="3"/>
                  </p:cNvCxnSpPr>
                  <p:nvPr userDrawn="1"/>
                </p:nvCxnSpPr>
                <p:spPr>
                  <a:xfrm>
                    <a:off x="-3258612" y="2814619"/>
                    <a:ext cx="180460" cy="0"/>
                  </a:xfrm>
                  <a:prstGeom prst="line">
                    <a:avLst/>
                  </a:prstGeom>
                  <a:noFill/>
                  <a:ln>
                    <a:solidFill>
                      <a:srgbClr val="81818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9E89C9A6-4102-35B0-5A4B-C106C3055D6E}"/>
                </a:ext>
              </a:extLst>
            </p:cNvPr>
            <p:cNvGrpSpPr/>
            <p:nvPr userDrawn="1"/>
          </p:nvGrpSpPr>
          <p:grpSpPr>
            <a:xfrm>
              <a:off x="-3786437" y="3410167"/>
              <a:ext cx="3693386" cy="3283188"/>
              <a:chOff x="-3786437" y="3410167"/>
              <a:chExt cx="3693386" cy="3283188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F8DB8531-6397-1B5E-96D4-EB6EF02D0288}"/>
                  </a:ext>
                </a:extLst>
              </p:cNvPr>
              <p:cNvSpPr/>
              <p:nvPr userDrawn="1"/>
            </p:nvSpPr>
            <p:spPr>
              <a:xfrm>
                <a:off x="-3786165" y="3410167"/>
                <a:ext cx="3593091" cy="26413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table</a:t>
                </a:r>
              </a:p>
            </p:txBody>
          </p:sp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D1A27543-FC65-5389-0F97-D4B9FE87578C}"/>
                  </a:ext>
                </a:extLst>
              </p:cNvPr>
              <p:cNvSpPr/>
              <p:nvPr userDrawn="1"/>
            </p:nvSpPr>
            <p:spPr>
              <a:xfrm>
                <a:off x="-3603587" y="387476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91C538C4-7BF9-F13A-B9EF-99AE351A5D22}"/>
                  </a:ext>
                </a:extLst>
              </p:cNvPr>
              <p:cNvSpPr/>
              <p:nvPr userDrawn="1"/>
            </p:nvSpPr>
            <p:spPr>
              <a:xfrm>
                <a:off x="-3319416" y="3874767"/>
                <a:ext cx="3008779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number of rows and/or columns of the table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‘Layout’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5C1BD243-C532-E839-367F-07BF2F4C9DA4}"/>
                  </a:ext>
                </a:extLst>
              </p:cNvPr>
              <p:cNvSpPr/>
              <p:nvPr userDrawn="1"/>
            </p:nvSpPr>
            <p:spPr>
              <a:xfrm>
                <a:off x="-3786437" y="5865355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3" name="ICOON_info">
                <a:extLst>
                  <a:ext uri="{FF2B5EF4-FFF2-40B4-BE49-F238E27FC236}">
                    <a16:creationId xmlns:a16="http://schemas.microsoft.com/office/drawing/2014/main" id="{1621E2C3-9457-A456-DFF8-D011DE0D0E82}"/>
                  </a:ext>
                </a:extLst>
              </p:cNvPr>
              <p:cNvGrpSpPr/>
              <p:nvPr userDrawn="1"/>
            </p:nvGrpSpPr>
            <p:grpSpPr>
              <a:xfrm>
                <a:off x="-376736" y="5729337"/>
                <a:ext cx="283685" cy="283685"/>
                <a:chOff x="-510741" y="5913713"/>
                <a:chExt cx="267555" cy="267555"/>
              </a:xfrm>
            </p:grpSpPr>
            <p:sp>
              <p:nvSpPr>
                <p:cNvPr id="78" name="Ovaal 77">
                  <a:extLst>
                    <a:ext uri="{FF2B5EF4-FFF2-40B4-BE49-F238E27FC236}">
                      <a16:creationId xmlns:a16="http://schemas.microsoft.com/office/drawing/2014/main" id="{15959421-9C7B-EA94-F251-1497C820E6D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Graphic 163" descr="Informatie">
                  <a:extLst>
                    <a:ext uri="{FF2B5EF4-FFF2-40B4-BE49-F238E27FC236}">
                      <a16:creationId xmlns:a16="http://schemas.microsoft.com/office/drawing/2014/main" id="{FE4C9F22-3361-FD54-C28F-8BAA14DDF2B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19B710EB-DF0E-64BA-982C-487ADE5EF11A}"/>
                  </a:ext>
                </a:extLst>
              </p:cNvPr>
              <p:cNvGrpSpPr/>
              <p:nvPr userDrawn="1"/>
            </p:nvGrpSpPr>
            <p:grpSpPr>
              <a:xfrm>
                <a:off x="-938434" y="6002732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73" name="Inspireren">
                  <a:extLst>
                    <a:ext uri="{FF2B5EF4-FFF2-40B4-BE49-F238E27FC236}">
                      <a16:creationId xmlns:a16="http://schemas.microsoft.com/office/drawing/2014/main" id="{18419FD9-A2CE-36F3-1022-A1F896A9AC35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75" name="Freeform 12">
                    <a:extLst>
                      <a:ext uri="{FF2B5EF4-FFF2-40B4-BE49-F238E27FC236}">
                        <a16:creationId xmlns:a16="http://schemas.microsoft.com/office/drawing/2014/main" id="{907346AB-ED60-F287-7763-A41D524A2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76" name="Freeform 13">
                    <a:extLst>
                      <a:ext uri="{FF2B5EF4-FFF2-40B4-BE49-F238E27FC236}">
                        <a16:creationId xmlns:a16="http://schemas.microsoft.com/office/drawing/2014/main" id="{4BD1026C-0074-FEEA-8A80-EBB6D3AD2B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77" name="Freeform 14">
                    <a:extLst>
                      <a:ext uri="{FF2B5EF4-FFF2-40B4-BE49-F238E27FC236}">
                        <a16:creationId xmlns:a16="http://schemas.microsoft.com/office/drawing/2014/main" id="{7439C099-7204-283A-7293-0FA2986AAD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74" name="Tekstvak 73">
                  <a:extLst>
                    <a:ext uri="{FF2B5EF4-FFF2-40B4-BE49-F238E27FC236}">
                      <a16:creationId xmlns:a16="http://schemas.microsoft.com/office/drawing/2014/main" id="{0E99271A-436A-94E3-4B72-491429563F7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8B62C13F-F03C-4CC2-171E-F271A906D013}"/>
                  </a:ext>
                </a:extLst>
              </p:cNvPr>
              <p:cNvSpPr/>
              <p:nvPr userDrawn="1"/>
            </p:nvSpPr>
            <p:spPr>
              <a:xfrm>
                <a:off x="-3603587" y="439612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48598422-7B01-30EE-BFC3-D8C732F745A3}"/>
                  </a:ext>
                </a:extLst>
              </p:cNvPr>
              <p:cNvSpPr/>
              <p:nvPr userDrawn="1"/>
            </p:nvSpPr>
            <p:spPr>
              <a:xfrm>
                <a:off x="-3319415" y="4396123"/>
                <a:ext cx="2944682" cy="495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At the section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‘Rows and columns’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you can delete or add rows and columns. Choose from the variety of options: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FB80292E-F5FE-5D06-2789-0A69DF85EC49}"/>
                  </a:ext>
                </a:extLst>
              </p:cNvPr>
              <p:cNvGrpSpPr/>
              <p:nvPr userDrawn="1"/>
            </p:nvGrpSpPr>
            <p:grpSpPr>
              <a:xfrm>
                <a:off x="-3415313" y="4996916"/>
                <a:ext cx="3013682" cy="673634"/>
                <a:chOff x="-3415313" y="4996916"/>
                <a:chExt cx="3013682" cy="673634"/>
              </a:xfrm>
            </p:grpSpPr>
            <p:grpSp>
              <p:nvGrpSpPr>
                <p:cNvPr id="19" name="Groep 18">
                  <a:extLst>
                    <a:ext uri="{FF2B5EF4-FFF2-40B4-BE49-F238E27FC236}">
                      <a16:creationId xmlns:a16="http://schemas.microsoft.com/office/drawing/2014/main" id="{F2F956B0-82A4-872F-30FA-CB3D17F60646}"/>
                    </a:ext>
                  </a:extLst>
                </p:cNvPr>
                <p:cNvGrpSpPr/>
                <p:nvPr userDrawn="1"/>
              </p:nvGrpSpPr>
              <p:grpSpPr>
                <a:xfrm>
                  <a:off x="-3415313" y="5041534"/>
                  <a:ext cx="761481" cy="529523"/>
                  <a:chOff x="-3492543" y="5041534"/>
                  <a:chExt cx="761481" cy="529523"/>
                </a:xfrm>
              </p:grpSpPr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59CAB723-C27B-C6BA-C4CA-5EB100BECC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07743" y="5041534"/>
                    <a:ext cx="485596" cy="437045"/>
                    <a:chOff x="-3307743" y="4999319"/>
                    <a:chExt cx="644991" cy="580504"/>
                  </a:xfrm>
                </p:grpSpPr>
                <p:grpSp>
                  <p:nvGrpSpPr>
                    <p:cNvPr id="66" name="Groep 65">
                      <a:extLst>
                        <a:ext uri="{FF2B5EF4-FFF2-40B4-BE49-F238E27FC236}">
                          <a16:creationId xmlns:a16="http://schemas.microsoft.com/office/drawing/2014/main" id="{38316A15-2FFD-C58D-303D-6BA966ED40D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3307743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68" name="Rechte verbindingslijn 67">
                        <a:extLst>
                          <a:ext uri="{FF2B5EF4-FFF2-40B4-BE49-F238E27FC236}">
                            <a16:creationId xmlns:a16="http://schemas.microsoft.com/office/drawing/2014/main" id="{C681DFCB-EB34-9D6B-F92B-2C6C17A85D3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Rechte verbindingslijn 68">
                        <a:extLst>
                          <a:ext uri="{FF2B5EF4-FFF2-40B4-BE49-F238E27FC236}">
                            <a16:creationId xmlns:a16="http://schemas.microsoft.com/office/drawing/2014/main" id="{3E59BB29-57A7-3661-C9C3-01C021453F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Rechte verbindingslijn 69">
                        <a:extLst>
                          <a:ext uri="{FF2B5EF4-FFF2-40B4-BE49-F238E27FC236}">
                            <a16:creationId xmlns:a16="http://schemas.microsoft.com/office/drawing/2014/main" id="{7D58EBCC-EDBF-3EB6-D5A1-BDE0A7E46BB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2969743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Rechte verbindingslijn 70">
                        <a:extLst>
                          <a:ext uri="{FF2B5EF4-FFF2-40B4-BE49-F238E27FC236}">
                            <a16:creationId xmlns:a16="http://schemas.microsoft.com/office/drawing/2014/main" id="{2F2F9795-F5A1-ED56-8C45-5769D255C49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3142021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" name="Rechthoek 71">
                        <a:extLst>
                          <a:ext uri="{FF2B5EF4-FFF2-40B4-BE49-F238E27FC236}">
                            <a16:creationId xmlns:a16="http://schemas.microsoft.com/office/drawing/2014/main" id="{C849D03C-6BB4-2584-226D-215A47F989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7" name="Vrije vorm: vorm 66">
                      <a:extLst>
                        <a:ext uri="{FF2B5EF4-FFF2-40B4-BE49-F238E27FC236}">
                          <a16:creationId xmlns:a16="http://schemas.microsoft.com/office/drawing/2014/main" id="{815CC136-4C16-C028-80CE-D040A91B36AF}"/>
                        </a:ext>
                      </a:extLst>
                    </p:cNvPr>
                    <p:cNvSpPr/>
                    <p:nvPr userDrawn="1"/>
                  </p:nvSpPr>
                  <p:spPr>
                    <a:xfrm rot="2700000">
                      <a:off x="-3022752" y="5219823"/>
                      <a:ext cx="360000" cy="360000"/>
                    </a:xfrm>
                    <a:custGeom>
                      <a:avLst/>
                      <a:gdLst>
                        <a:gd name="connsiteX0" fmla="*/ 7908 w 360000"/>
                        <a:gd name="connsiteY0" fmla="*/ 160908 h 360000"/>
                        <a:gd name="connsiteX1" fmla="*/ 27000 w 360000"/>
                        <a:gd name="connsiteY1" fmla="*/ 153000 h 360000"/>
                        <a:gd name="connsiteX2" fmla="*/ 153000 w 360000"/>
                        <a:gd name="connsiteY2" fmla="*/ 153000 h 360000"/>
                        <a:gd name="connsiteX3" fmla="*/ 153000 w 360000"/>
                        <a:gd name="connsiteY3" fmla="*/ 27000 h 360000"/>
                        <a:gd name="connsiteX4" fmla="*/ 180000 w 360000"/>
                        <a:gd name="connsiteY4" fmla="*/ 0 h 360000"/>
                        <a:gd name="connsiteX5" fmla="*/ 207000 w 360000"/>
                        <a:gd name="connsiteY5" fmla="*/ 27000 h 360000"/>
                        <a:gd name="connsiteX6" fmla="*/ 207000 w 360000"/>
                        <a:gd name="connsiteY6" fmla="*/ 153000 h 360000"/>
                        <a:gd name="connsiteX7" fmla="*/ 333000 w 360000"/>
                        <a:gd name="connsiteY7" fmla="*/ 153000 h 360000"/>
                        <a:gd name="connsiteX8" fmla="*/ 360000 w 360000"/>
                        <a:gd name="connsiteY8" fmla="*/ 180000 h 360000"/>
                        <a:gd name="connsiteX9" fmla="*/ 333000 w 360000"/>
                        <a:gd name="connsiteY9" fmla="*/ 207000 h 360000"/>
                        <a:gd name="connsiteX10" fmla="*/ 207000 w 360000"/>
                        <a:gd name="connsiteY10" fmla="*/ 207000 h 360000"/>
                        <a:gd name="connsiteX11" fmla="*/ 207000 w 360000"/>
                        <a:gd name="connsiteY11" fmla="*/ 333000 h 360000"/>
                        <a:gd name="connsiteX12" fmla="*/ 180000 w 360000"/>
                        <a:gd name="connsiteY12" fmla="*/ 360000 h 360000"/>
                        <a:gd name="connsiteX13" fmla="*/ 153000 w 360000"/>
                        <a:gd name="connsiteY13" fmla="*/ 333000 h 360000"/>
                        <a:gd name="connsiteX14" fmla="*/ 153000 w 360000"/>
                        <a:gd name="connsiteY14" fmla="*/ 207000 h 360000"/>
                        <a:gd name="connsiteX15" fmla="*/ 27000 w 360000"/>
                        <a:gd name="connsiteY15" fmla="*/ 207000 h 360000"/>
                        <a:gd name="connsiteX16" fmla="*/ 0 w 360000"/>
                        <a:gd name="connsiteY16" fmla="*/ 180000 h 360000"/>
                        <a:gd name="connsiteX17" fmla="*/ 7908 w 360000"/>
                        <a:gd name="connsiteY17" fmla="*/ 160908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dirty="0" err="1"/>
                    </a:p>
                  </p:txBody>
                </p:sp>
              </p:grpSp>
              <p:sp>
                <p:nvSpPr>
                  <p:cNvPr id="65" name="Tekstvak 64">
                    <a:extLst>
                      <a:ext uri="{FF2B5EF4-FFF2-40B4-BE49-F238E27FC236}">
                        <a16:creationId xmlns:a16="http://schemas.microsoft.com/office/drawing/2014/main" id="{AA4F318A-97CE-4893-DEBF-B20709137AB5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3492543" y="5440654"/>
                    <a:ext cx="761481" cy="13040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Delete</a:t>
                    </a:r>
                  </a:p>
                </p:txBody>
              </p:sp>
            </p:grpSp>
            <p:grpSp>
              <p:nvGrpSpPr>
                <p:cNvPr id="20" name="Groep 19">
                  <a:extLst>
                    <a:ext uri="{FF2B5EF4-FFF2-40B4-BE49-F238E27FC236}">
                      <a16:creationId xmlns:a16="http://schemas.microsoft.com/office/drawing/2014/main" id="{0C2CB508-25DD-B5E3-FB22-9E01B882D1BC}"/>
                    </a:ext>
                  </a:extLst>
                </p:cNvPr>
                <p:cNvGrpSpPr/>
                <p:nvPr userDrawn="1"/>
              </p:nvGrpSpPr>
              <p:grpSpPr>
                <a:xfrm>
                  <a:off x="-2582156" y="4996916"/>
                  <a:ext cx="572112" cy="673634"/>
                  <a:chOff x="-2709168" y="4996916"/>
                  <a:chExt cx="572112" cy="673634"/>
                </a:xfrm>
              </p:grpSpPr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19B3CE5D-669F-B92E-9FB4-979F235BE6C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609993" y="4996916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8BBD94EC-6AF4-BDC9-932D-0BCF02FAE1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5038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57" name="Groep 56">
                      <a:extLst>
                        <a:ext uri="{FF2B5EF4-FFF2-40B4-BE49-F238E27FC236}">
                          <a16:creationId xmlns:a16="http://schemas.microsoft.com/office/drawing/2014/main" id="{6A6F4D01-8948-136B-0188-AAAB3577ED7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59" name="Rechte verbindingslijn 58">
                        <a:extLst>
                          <a:ext uri="{FF2B5EF4-FFF2-40B4-BE49-F238E27FC236}">
                            <a16:creationId xmlns:a16="http://schemas.microsoft.com/office/drawing/2014/main" id="{37975A34-8BB1-E35A-4B44-2FB0E21D3A3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Rechte verbindingslijn 59">
                        <a:extLst>
                          <a:ext uri="{FF2B5EF4-FFF2-40B4-BE49-F238E27FC236}">
                            <a16:creationId xmlns:a16="http://schemas.microsoft.com/office/drawing/2014/main" id="{99D2D8DC-7D37-D9DA-4A23-627A41EC3C1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Rechte verbindingslijn 60">
                        <a:extLst>
                          <a:ext uri="{FF2B5EF4-FFF2-40B4-BE49-F238E27FC236}">
                            <a16:creationId xmlns:a16="http://schemas.microsoft.com/office/drawing/2014/main" id="{F811E4E0-B0C2-FE86-2200-DECE46113B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Rechte verbindingslijn 61">
                        <a:extLst>
                          <a:ext uri="{FF2B5EF4-FFF2-40B4-BE49-F238E27FC236}">
                            <a16:creationId xmlns:a16="http://schemas.microsoft.com/office/drawing/2014/main" id="{962B11D4-07BD-FAEB-46C5-83AA9E56C89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" name="Rechthoek 62">
                        <a:extLst>
                          <a:ext uri="{FF2B5EF4-FFF2-40B4-BE49-F238E27FC236}">
                            <a16:creationId xmlns:a16="http://schemas.microsoft.com/office/drawing/2014/main" id="{2F82EF93-60C8-AAA4-F8BB-433F139FEF1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8" name="Pijl: rechts 57">
                      <a:extLst>
                        <a:ext uri="{FF2B5EF4-FFF2-40B4-BE49-F238E27FC236}">
                          <a16:creationId xmlns:a16="http://schemas.microsoft.com/office/drawing/2014/main" id="{7A32FC36-4C74-758F-A26F-DC5DED1219C5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55" name="Tekstvak 54">
                    <a:extLst>
                      <a:ext uri="{FF2B5EF4-FFF2-40B4-BE49-F238E27FC236}">
                        <a16:creationId xmlns:a16="http://schemas.microsoft.com/office/drawing/2014/main" id="{09B0DE43-000E-0931-DFD5-B792A80C123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7091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Above</a:t>
                    </a:r>
                  </a:p>
                </p:txBody>
              </p:sp>
            </p:grpSp>
            <p:grpSp>
              <p:nvGrpSpPr>
                <p:cNvPr id="21" name="Groep 20">
                  <a:extLst>
                    <a:ext uri="{FF2B5EF4-FFF2-40B4-BE49-F238E27FC236}">
                      <a16:creationId xmlns:a16="http://schemas.microsoft.com/office/drawing/2014/main" id="{DC929CD9-FE2B-244A-748A-9FF9127289AA}"/>
                    </a:ext>
                  </a:extLst>
                </p:cNvPr>
                <p:cNvGrpSpPr/>
                <p:nvPr userDrawn="1"/>
              </p:nvGrpSpPr>
              <p:grpSpPr>
                <a:xfrm>
                  <a:off x="-2036147" y="5039725"/>
                  <a:ext cx="572112" cy="630825"/>
                  <a:chOff x="-2099568" y="5039725"/>
                  <a:chExt cx="572112" cy="630825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54A35BCE-FDB7-0DE8-C1A8-836133FDAA75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2004261" y="5039725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22941AE2-EBAD-D87C-DE43-5575DD0362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3557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47" name="Groep 46">
                      <a:extLst>
                        <a:ext uri="{FF2B5EF4-FFF2-40B4-BE49-F238E27FC236}">
                          <a16:creationId xmlns:a16="http://schemas.microsoft.com/office/drawing/2014/main" id="{23CAA626-9552-39B0-AEFD-9827C2DB1D6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49" name="Rechte verbindingslijn 48">
                        <a:extLst>
                          <a:ext uri="{FF2B5EF4-FFF2-40B4-BE49-F238E27FC236}">
                            <a16:creationId xmlns:a16="http://schemas.microsoft.com/office/drawing/2014/main" id="{DB9CACB3-2088-7641-A314-C3E59B57A11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Rechte verbindingslijn 49">
                        <a:extLst>
                          <a:ext uri="{FF2B5EF4-FFF2-40B4-BE49-F238E27FC236}">
                            <a16:creationId xmlns:a16="http://schemas.microsoft.com/office/drawing/2014/main" id="{9E5BEF79-9340-B9EB-E934-F5DC048690A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Rechte verbindingslijn 50">
                        <a:extLst>
                          <a:ext uri="{FF2B5EF4-FFF2-40B4-BE49-F238E27FC236}">
                            <a16:creationId xmlns:a16="http://schemas.microsoft.com/office/drawing/2014/main" id="{C783E361-60A6-4036-D76A-DB38EF315D0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Rechte verbindingslijn 51">
                        <a:extLst>
                          <a:ext uri="{FF2B5EF4-FFF2-40B4-BE49-F238E27FC236}">
                            <a16:creationId xmlns:a16="http://schemas.microsoft.com/office/drawing/2014/main" id="{AEF6577B-F91F-3742-BCB4-8F668A75EA0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Rechthoek 52">
                        <a:extLst>
                          <a:ext uri="{FF2B5EF4-FFF2-40B4-BE49-F238E27FC236}">
                            <a16:creationId xmlns:a16="http://schemas.microsoft.com/office/drawing/2014/main" id="{2D1C11F5-2510-AAD9-DF56-995356860E7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8" name="Pijl: rechts 47">
                      <a:extLst>
                        <a:ext uri="{FF2B5EF4-FFF2-40B4-BE49-F238E27FC236}">
                          <a16:creationId xmlns:a16="http://schemas.microsoft.com/office/drawing/2014/main" id="{DD286531-C5E6-F941-0735-DF1828D38F78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5" name="Tekstvak 44">
                    <a:extLst>
                      <a:ext uri="{FF2B5EF4-FFF2-40B4-BE49-F238E27FC236}">
                        <a16:creationId xmlns:a16="http://schemas.microsoft.com/office/drawing/2014/main" id="{C0C23E79-F0F4-A0ED-183B-81AAC3AEFF1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0995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Below</a:t>
                    </a:r>
                  </a:p>
                </p:txBody>
              </p:sp>
            </p:grpSp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8EB40964-2FDB-A0DE-87F5-C60DF94ACB8B}"/>
                    </a:ext>
                  </a:extLst>
                </p:cNvPr>
                <p:cNvGrpSpPr/>
                <p:nvPr userDrawn="1"/>
              </p:nvGrpSpPr>
              <p:grpSpPr>
                <a:xfrm>
                  <a:off x="-1497156" y="5039725"/>
                  <a:ext cx="572112" cy="630825"/>
                  <a:chOff x="-1501387" y="5039725"/>
                  <a:chExt cx="572112" cy="630825"/>
                </a:xfrm>
              </p:grpSpPr>
              <p:grpSp>
                <p:nvGrpSpPr>
                  <p:cNvPr id="34" name="Groep 33">
                    <a:extLst>
                      <a:ext uri="{FF2B5EF4-FFF2-40B4-BE49-F238E27FC236}">
                        <a16:creationId xmlns:a16="http://schemas.microsoft.com/office/drawing/2014/main" id="{52971A07-83F1-9463-EB0B-4DF8641018F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1453772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36" name="Rechthoek 35">
                      <a:extLst>
                        <a:ext uri="{FF2B5EF4-FFF2-40B4-BE49-F238E27FC236}">
                          <a16:creationId xmlns:a16="http://schemas.microsoft.com/office/drawing/2014/main" id="{C67CCEDC-FBEA-EA4E-2F36-8DF375E9A3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37" name="Groep 36">
                      <a:extLst>
                        <a:ext uri="{FF2B5EF4-FFF2-40B4-BE49-F238E27FC236}">
                          <a16:creationId xmlns:a16="http://schemas.microsoft.com/office/drawing/2014/main" id="{F26260B8-0D67-E75B-175F-D801BAF4970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39" name="Rechte verbindingslijn 38">
                        <a:extLst>
                          <a:ext uri="{FF2B5EF4-FFF2-40B4-BE49-F238E27FC236}">
                            <a16:creationId xmlns:a16="http://schemas.microsoft.com/office/drawing/2014/main" id="{A91973A4-648E-A6CE-A3F4-4381BA802ED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Rechte verbindingslijn 39">
                        <a:extLst>
                          <a:ext uri="{FF2B5EF4-FFF2-40B4-BE49-F238E27FC236}">
                            <a16:creationId xmlns:a16="http://schemas.microsoft.com/office/drawing/2014/main" id="{A5000602-B04A-A374-3ED4-EA3B5CF1F1C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Rechte verbindingslijn 40">
                        <a:extLst>
                          <a:ext uri="{FF2B5EF4-FFF2-40B4-BE49-F238E27FC236}">
                            <a16:creationId xmlns:a16="http://schemas.microsoft.com/office/drawing/2014/main" id="{FE2016B5-E007-79E5-C0A1-D7892EDE854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Rechte verbindingslijn 41">
                        <a:extLst>
                          <a:ext uri="{FF2B5EF4-FFF2-40B4-BE49-F238E27FC236}">
                            <a16:creationId xmlns:a16="http://schemas.microsoft.com/office/drawing/2014/main" id="{10CC25C4-5F20-8BFA-9D39-289DA05F6F6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" name="Rechthoek 42">
                        <a:extLst>
                          <a:ext uri="{FF2B5EF4-FFF2-40B4-BE49-F238E27FC236}">
                            <a16:creationId xmlns:a16="http://schemas.microsoft.com/office/drawing/2014/main" id="{AD21D286-0DE9-53BD-8624-2A52D6A8E72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8" name="Pijl: rechts 37">
                      <a:extLst>
                        <a:ext uri="{FF2B5EF4-FFF2-40B4-BE49-F238E27FC236}">
                          <a16:creationId xmlns:a16="http://schemas.microsoft.com/office/drawing/2014/main" id="{120E6B45-4D07-0824-F7B5-786F9AABE1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5" name="Tekstvak 34">
                    <a:extLst>
                      <a:ext uri="{FF2B5EF4-FFF2-40B4-BE49-F238E27FC236}">
                        <a16:creationId xmlns:a16="http://schemas.microsoft.com/office/drawing/2014/main" id="{76C0F46E-3870-7377-A6FF-44B2225F86E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1501387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Left</a:t>
                    </a:r>
                  </a:p>
                </p:txBody>
              </p:sp>
            </p:grp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949E29E9-FC16-EABF-33DD-9AA6D42D6BD4}"/>
                    </a:ext>
                  </a:extLst>
                </p:cNvPr>
                <p:cNvGrpSpPr/>
                <p:nvPr userDrawn="1"/>
              </p:nvGrpSpPr>
              <p:grpSpPr>
                <a:xfrm>
                  <a:off x="-973743" y="5039725"/>
                  <a:ext cx="572112" cy="630825"/>
                  <a:chOff x="-961551" y="5039725"/>
                  <a:chExt cx="572112" cy="630825"/>
                </a:xfrm>
              </p:grpSpPr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67312B13-315A-E22D-BFA9-A019E1034644}"/>
                      </a:ext>
                    </a:extLst>
                  </p:cNvPr>
                  <p:cNvGrpSpPr/>
                  <p:nvPr userDrawn="1"/>
                </p:nvGrpSpPr>
                <p:grpSpPr>
                  <a:xfrm rot="10800000" flipH="1">
                    <a:off x="-868825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8A2BCBF7-55CC-1EDF-7457-0B9787028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 err="1">
                        <a:latin typeface="+mj-lt"/>
                      </a:endParaRPr>
                    </a:p>
                  </p:txBody>
                </p:sp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E795F7E0-AAFE-D756-8AD2-E2100AC2C3A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29" name="Rechte verbindingslijn 28">
                        <a:extLst>
                          <a:ext uri="{FF2B5EF4-FFF2-40B4-BE49-F238E27FC236}">
                            <a16:creationId xmlns:a16="http://schemas.microsoft.com/office/drawing/2014/main" id="{A6796DAD-5849-354E-F4C3-099030E5284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Rechte verbindingslijn 29">
                        <a:extLst>
                          <a:ext uri="{FF2B5EF4-FFF2-40B4-BE49-F238E27FC236}">
                            <a16:creationId xmlns:a16="http://schemas.microsoft.com/office/drawing/2014/main" id="{6548CAAB-DDA5-95F1-9223-2C49D531DD8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Rechte verbindingslijn 30">
                        <a:extLst>
                          <a:ext uri="{FF2B5EF4-FFF2-40B4-BE49-F238E27FC236}">
                            <a16:creationId xmlns:a16="http://schemas.microsoft.com/office/drawing/2014/main" id="{D928BCC7-6DF9-646A-2577-AF945D9020D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Rechte verbindingslijn 31">
                        <a:extLst>
                          <a:ext uri="{FF2B5EF4-FFF2-40B4-BE49-F238E27FC236}">
                            <a16:creationId xmlns:a16="http://schemas.microsoft.com/office/drawing/2014/main" id="{2030004F-EBA0-CA76-1B8D-DE75D94ACCE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Rechthoek 32">
                        <a:extLst>
                          <a:ext uri="{FF2B5EF4-FFF2-40B4-BE49-F238E27FC236}">
                            <a16:creationId xmlns:a16="http://schemas.microsoft.com/office/drawing/2014/main" id="{A9575FE8-F72B-FD01-6B84-73F5F79CDC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8" name="Pijl: rechts 27">
                      <a:extLst>
                        <a:ext uri="{FF2B5EF4-FFF2-40B4-BE49-F238E27FC236}">
                          <a16:creationId xmlns:a16="http://schemas.microsoft.com/office/drawing/2014/main" id="{DF63E224-EF2C-F334-940E-12685CCC0A4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" name="Tekstvak 24">
                    <a:extLst>
                      <a:ext uri="{FF2B5EF4-FFF2-40B4-BE49-F238E27FC236}">
                        <a16:creationId xmlns:a16="http://schemas.microsoft.com/office/drawing/2014/main" id="{DD2C580B-6CDF-8D18-E391-8009F121C8B5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961551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Right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8766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symbol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483A2B6B-2B11-2FA2-68D3-FCD0207652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751" y="0"/>
            <a:ext cx="12202751" cy="6858000"/>
          </a:xfrm>
          <a:custGeom>
            <a:avLst/>
            <a:gdLst>
              <a:gd name="connsiteX0" fmla="*/ 9196825 w 12202751"/>
              <a:gd name="connsiteY0" fmla="*/ 6253791 h 6858000"/>
              <a:gd name="connsiteX1" fmla="*/ 9228283 w 12202751"/>
              <a:gd name="connsiteY1" fmla="*/ 6260764 h 6858000"/>
              <a:gd name="connsiteX2" fmla="*/ 9319129 w 12202751"/>
              <a:gd name="connsiteY2" fmla="*/ 6797771 h 6858000"/>
              <a:gd name="connsiteX3" fmla="*/ 9315062 w 12202751"/>
              <a:gd name="connsiteY3" fmla="*/ 6858000 h 6858000"/>
              <a:gd name="connsiteX4" fmla="*/ 8712780 w 12202751"/>
              <a:gd name="connsiteY4" fmla="*/ 6858000 h 6858000"/>
              <a:gd name="connsiteX5" fmla="*/ 8752852 w 12202751"/>
              <a:gd name="connsiteY5" fmla="*/ 6786092 h 6858000"/>
              <a:gd name="connsiteX6" fmla="*/ 9165949 w 12202751"/>
              <a:gd name="connsiteY6" fmla="*/ 6254507 h 6858000"/>
              <a:gd name="connsiteX7" fmla="*/ 9196825 w 12202751"/>
              <a:gd name="connsiteY7" fmla="*/ 6253791 h 6858000"/>
              <a:gd name="connsiteX8" fmla="*/ 6322661 w 12202751"/>
              <a:gd name="connsiteY8" fmla="*/ 860036 h 6858000"/>
              <a:gd name="connsiteX9" fmla="*/ 6406295 w 12202751"/>
              <a:gd name="connsiteY9" fmla="*/ 923793 h 6858000"/>
              <a:gd name="connsiteX10" fmla="*/ 6343263 w 12202751"/>
              <a:gd name="connsiteY10" fmla="*/ 1578190 h 6858000"/>
              <a:gd name="connsiteX11" fmla="*/ 3612233 w 12202751"/>
              <a:gd name="connsiteY11" fmla="*/ 6735009 h 6858000"/>
              <a:gd name="connsiteX12" fmla="*/ 3592717 w 12202751"/>
              <a:gd name="connsiteY12" fmla="*/ 6858000 h 6858000"/>
              <a:gd name="connsiteX13" fmla="*/ 0 w 12202751"/>
              <a:gd name="connsiteY13" fmla="*/ 6858000 h 6858000"/>
              <a:gd name="connsiteX14" fmla="*/ 0 w 12202751"/>
              <a:gd name="connsiteY14" fmla="*/ 6632489 h 6858000"/>
              <a:gd name="connsiteX15" fmla="*/ 339610 w 12202751"/>
              <a:gd name="connsiteY15" fmla="*/ 6322172 h 6858000"/>
              <a:gd name="connsiteX16" fmla="*/ 5674132 w 12202751"/>
              <a:gd name="connsiteY16" fmla="*/ 1607274 h 6858000"/>
              <a:gd name="connsiteX17" fmla="*/ 6322661 w 12202751"/>
              <a:gd name="connsiteY17" fmla="*/ 860036 h 6858000"/>
              <a:gd name="connsiteX18" fmla="*/ 11650950 w 12202751"/>
              <a:gd name="connsiteY18" fmla="*/ 0 h 6858000"/>
              <a:gd name="connsiteX19" fmla="*/ 12202751 w 12202751"/>
              <a:gd name="connsiteY19" fmla="*/ 0 h 6858000"/>
              <a:gd name="connsiteX20" fmla="*/ 12202751 w 12202751"/>
              <a:gd name="connsiteY20" fmla="*/ 4442690 h 6858000"/>
              <a:gd name="connsiteX21" fmla="*/ 12090669 w 12202751"/>
              <a:gd name="connsiteY21" fmla="*/ 4422014 h 6858000"/>
              <a:gd name="connsiteX22" fmla="*/ 10571396 w 12202751"/>
              <a:gd name="connsiteY22" fmla="*/ 2213198 h 6858000"/>
              <a:gd name="connsiteX23" fmla="*/ 11525799 w 12202751"/>
              <a:gd name="connsiteY23" fmla="*/ 135882 h 6858000"/>
              <a:gd name="connsiteX24" fmla="*/ 0 w 12202751"/>
              <a:gd name="connsiteY24" fmla="*/ 0 h 6858000"/>
              <a:gd name="connsiteX25" fmla="*/ 2054194 w 12202751"/>
              <a:gd name="connsiteY25" fmla="*/ 0 h 6858000"/>
              <a:gd name="connsiteX26" fmla="*/ 1941123 w 12202751"/>
              <a:gd name="connsiteY26" fmla="*/ 75811 h 6858000"/>
              <a:gd name="connsiteX27" fmla="*/ 206525 w 12202751"/>
              <a:gd name="connsiteY27" fmla="*/ 1437904 h 6858000"/>
              <a:gd name="connsiteX28" fmla="*/ 0 w 12202751"/>
              <a:gd name="connsiteY28" fmla="*/ 1632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/>
              <a:t> </a:t>
            </a: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2451633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Title slide + symbol #2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22BC7-F646-7ABE-AEA6-34174E1E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950387"/>
            <a:ext cx="10752137" cy="1333698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Title slide</a:t>
            </a:r>
            <a:br>
              <a:rPr lang="en-GB" noProof="0" dirty="0"/>
            </a:br>
            <a:r>
              <a:rPr lang="en-GB" noProof="0" dirty="0"/>
              <a:t>max. 2 lines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C0F79F-5B45-CF11-7FFE-D7A815731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5404234"/>
            <a:ext cx="10763113" cy="332399"/>
          </a:xfrm>
        </p:spPr>
        <p:txBody>
          <a:bodyPr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Subtitle | Name speaker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99862F7-F626-8DED-B1FF-873CD0CF69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05040" y="5813671"/>
            <a:ext cx="766235" cy="1846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3E85AF8-59B2-4106-AD70-04A0897A4815}" type="datetime1">
              <a:rPr lang="nl-NL" smtClean="0"/>
              <a:t>22-4-2026</a:t>
            </a:fld>
            <a:endParaRPr lang="en-GB" dirty="0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C93E164C-298E-F36F-9136-0AC365C778F8}"/>
              </a:ext>
            </a:extLst>
          </p:cNvPr>
          <p:cNvGrpSpPr/>
          <p:nvPr userDrawn="1"/>
        </p:nvGrpSpPr>
        <p:grpSpPr>
          <a:xfrm>
            <a:off x="721114" y="437497"/>
            <a:ext cx="1530269" cy="594428"/>
            <a:chOff x="717019" y="5865846"/>
            <a:chExt cx="1413341" cy="549008"/>
          </a:xfrm>
          <a:solidFill>
            <a:srgbClr val="FFFFFF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4DE928F-9819-F729-1A30-E5A07740CC27}"/>
                </a:ext>
              </a:extLst>
            </p:cNvPr>
            <p:cNvSpPr/>
            <p:nvPr/>
          </p:nvSpPr>
          <p:spPr>
            <a:xfrm>
              <a:off x="998576" y="6136009"/>
              <a:ext cx="258644" cy="277455"/>
            </a:xfrm>
            <a:custGeom>
              <a:avLst/>
              <a:gdLst>
                <a:gd name="connsiteX0" fmla="*/ 129322 w 258644"/>
                <a:gd name="connsiteY0" fmla="*/ 224847 h 277455"/>
                <a:gd name="connsiteX1" fmla="*/ 183307 w 258644"/>
                <a:gd name="connsiteY1" fmla="*/ 167897 h 277455"/>
                <a:gd name="connsiteX2" fmla="*/ 183307 w 258644"/>
                <a:gd name="connsiteY2" fmla="*/ 0 h 277455"/>
                <a:gd name="connsiteX3" fmla="*/ 258644 w 258644"/>
                <a:gd name="connsiteY3" fmla="*/ 0 h 277455"/>
                <a:gd name="connsiteX4" fmla="*/ 258644 w 258644"/>
                <a:gd name="connsiteY4" fmla="*/ 172238 h 277455"/>
                <a:gd name="connsiteX5" fmla="*/ 129322 w 258644"/>
                <a:gd name="connsiteY5" fmla="*/ 277456 h 277455"/>
                <a:gd name="connsiteX6" fmla="*/ 0 w 258644"/>
                <a:gd name="connsiteY6" fmla="*/ 172238 h 277455"/>
                <a:gd name="connsiteX7" fmla="*/ 0 w 258644"/>
                <a:gd name="connsiteY7" fmla="*/ 174 h 277455"/>
                <a:gd name="connsiteX8" fmla="*/ 75337 w 258644"/>
                <a:gd name="connsiteY8" fmla="*/ 174 h 277455"/>
                <a:gd name="connsiteX9" fmla="*/ 75337 w 258644"/>
                <a:gd name="connsiteY9" fmla="*/ 168071 h 277455"/>
                <a:gd name="connsiteX10" fmla="*/ 129322 w 258644"/>
                <a:gd name="connsiteY10" fmla="*/ 224847 h 27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79323DCE-D484-B94A-C1EC-D2F2B931366F}"/>
                </a:ext>
              </a:extLst>
            </p:cNvPr>
            <p:cNvSpPr/>
            <p:nvPr/>
          </p:nvSpPr>
          <p:spPr>
            <a:xfrm>
              <a:off x="717019" y="6136183"/>
              <a:ext cx="244583" cy="271726"/>
            </a:xfrm>
            <a:custGeom>
              <a:avLst/>
              <a:gdLst>
                <a:gd name="connsiteX0" fmla="*/ 85405 w 244583"/>
                <a:gd name="connsiteY0" fmla="*/ 271726 h 271726"/>
                <a:gd name="connsiteX1" fmla="*/ 160741 w 244583"/>
                <a:gd name="connsiteY1" fmla="*/ 271726 h 271726"/>
                <a:gd name="connsiteX2" fmla="*/ 160741 w 244583"/>
                <a:gd name="connsiteY2" fmla="*/ 52609 h 271726"/>
                <a:gd name="connsiteX3" fmla="*/ 244583 w 244583"/>
                <a:gd name="connsiteY3" fmla="*/ 52609 h 271726"/>
                <a:gd name="connsiteX4" fmla="*/ 244583 w 244583"/>
                <a:gd name="connsiteY4" fmla="*/ 0 h 271726"/>
                <a:gd name="connsiteX5" fmla="*/ 0 w 244583"/>
                <a:gd name="connsiteY5" fmla="*/ 0 h 271726"/>
                <a:gd name="connsiteX6" fmla="*/ 0 w 244583"/>
                <a:gd name="connsiteY6" fmla="*/ 52609 h 271726"/>
                <a:gd name="connsiteX7" fmla="*/ 85405 w 244583"/>
                <a:gd name="connsiteY7" fmla="*/ 52609 h 27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539D6EA-85DB-9F50-4773-B93829862258}"/>
                </a:ext>
              </a:extLst>
            </p:cNvPr>
            <p:cNvSpPr/>
            <p:nvPr/>
          </p:nvSpPr>
          <p:spPr>
            <a:xfrm>
              <a:off x="792227" y="5865846"/>
              <a:ext cx="256862" cy="254189"/>
            </a:xfrm>
            <a:custGeom>
              <a:avLst/>
              <a:gdLst>
                <a:gd name="connsiteX0" fmla="*/ 190726 w 256862"/>
                <a:gd name="connsiteY0" fmla="*/ 138033 h 254189"/>
                <a:gd name="connsiteX1" fmla="*/ 153752 w 256862"/>
                <a:gd name="connsiteY1" fmla="*/ 115288 h 254189"/>
                <a:gd name="connsiteX2" fmla="*/ 254780 w 256862"/>
                <a:gd name="connsiteY2" fmla="*/ 14237 h 254189"/>
                <a:gd name="connsiteX3" fmla="*/ 254780 w 256862"/>
                <a:gd name="connsiteY3" fmla="*/ 0 h 254189"/>
                <a:gd name="connsiteX4" fmla="*/ 247663 w 256862"/>
                <a:gd name="connsiteY4" fmla="*/ 9897 h 254189"/>
                <a:gd name="connsiteX5" fmla="*/ 102718 w 256862"/>
                <a:gd name="connsiteY5" fmla="*/ 66846 h 254189"/>
                <a:gd name="connsiteX6" fmla="*/ 3253 w 256862"/>
                <a:gd name="connsiteY6" fmla="*/ 217555 h 254189"/>
                <a:gd name="connsiteX7" fmla="*/ 10370 w 256862"/>
                <a:gd name="connsiteY7" fmla="*/ 237522 h 254189"/>
                <a:gd name="connsiteX8" fmla="*/ 13147 w 256862"/>
                <a:gd name="connsiteY8" fmla="*/ 217555 h 254189"/>
                <a:gd name="connsiteX9" fmla="*/ 101329 w 256862"/>
                <a:gd name="connsiteY9" fmla="*/ 107996 h 254189"/>
                <a:gd name="connsiteX10" fmla="*/ 109835 w 256862"/>
                <a:gd name="connsiteY10" fmla="*/ 100877 h 254189"/>
                <a:gd name="connsiteX11" fmla="*/ 109835 w 256862"/>
                <a:gd name="connsiteY11" fmla="*/ 107996 h 254189"/>
                <a:gd name="connsiteX12" fmla="*/ 79978 w 256862"/>
                <a:gd name="connsiteY12" fmla="*/ 179183 h 254189"/>
                <a:gd name="connsiteX13" fmla="*/ 135352 w 256862"/>
                <a:gd name="connsiteY13" fmla="*/ 167724 h 254189"/>
                <a:gd name="connsiteX14" fmla="*/ 141081 w 256862"/>
                <a:gd name="connsiteY14" fmla="*/ 160605 h 254189"/>
                <a:gd name="connsiteX15" fmla="*/ 141081 w 256862"/>
                <a:gd name="connsiteY15" fmla="*/ 172064 h 254189"/>
                <a:gd name="connsiteX16" fmla="*/ 104107 w 256862"/>
                <a:gd name="connsiteY16" fmla="*/ 241689 h 254189"/>
                <a:gd name="connsiteX17" fmla="*/ 85706 w 256862"/>
                <a:gd name="connsiteY17" fmla="*/ 253148 h 254189"/>
                <a:gd name="connsiteX18" fmla="*/ 95601 w 256862"/>
                <a:gd name="connsiteY18" fmla="*/ 253148 h 254189"/>
                <a:gd name="connsiteX19" fmla="*/ 226485 w 256862"/>
                <a:gd name="connsiteY19" fmla="*/ 125185 h 254189"/>
                <a:gd name="connsiteX20" fmla="*/ 226485 w 256862"/>
                <a:gd name="connsiteY20" fmla="*/ 116677 h 254189"/>
                <a:gd name="connsiteX21" fmla="*/ 219368 w 256862"/>
                <a:gd name="connsiteY21" fmla="*/ 121018 h 254189"/>
                <a:gd name="connsiteX22" fmla="*/ 190726 w 256862"/>
                <a:gd name="connsiteY22" fmla="*/ 138033 h 2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996BACF-1310-A75D-F3D9-23D926B05697}"/>
                </a:ext>
              </a:extLst>
            </p:cNvPr>
            <p:cNvSpPr/>
            <p:nvPr/>
          </p:nvSpPr>
          <p:spPr>
            <a:xfrm>
              <a:off x="1588597" y="6213099"/>
              <a:ext cx="172024" cy="200539"/>
            </a:xfrm>
            <a:custGeom>
              <a:avLst/>
              <a:gdLst>
                <a:gd name="connsiteX0" fmla="*/ 38363 w 172024"/>
                <a:gd name="connsiteY0" fmla="*/ 82299 h 200539"/>
                <a:gd name="connsiteX1" fmla="*/ 86620 w 172024"/>
                <a:gd name="connsiteY1" fmla="*/ 25350 h 200539"/>
                <a:gd name="connsiteX2" fmla="*/ 134877 w 172024"/>
                <a:gd name="connsiteY2" fmla="*/ 82299 h 200539"/>
                <a:gd name="connsiteX3" fmla="*/ 38363 w 172024"/>
                <a:gd name="connsiteY3" fmla="*/ 82299 h 200539"/>
                <a:gd name="connsiteX4" fmla="*/ 172024 w 172024"/>
                <a:gd name="connsiteY4" fmla="*/ 106607 h 200539"/>
                <a:gd name="connsiteX5" fmla="*/ 172024 w 172024"/>
                <a:gd name="connsiteY5" fmla="*/ 89591 h 200539"/>
                <a:gd name="connsiteX6" fmla="*/ 88182 w 172024"/>
                <a:gd name="connsiteY6" fmla="*/ 0 h 200539"/>
                <a:gd name="connsiteX7" fmla="*/ 0 w 172024"/>
                <a:gd name="connsiteY7" fmla="*/ 102440 h 200539"/>
                <a:gd name="connsiteX8" fmla="*/ 85231 w 172024"/>
                <a:gd name="connsiteY8" fmla="*/ 200539 h 200539"/>
                <a:gd name="connsiteX9" fmla="*/ 169073 w 172024"/>
                <a:gd name="connsiteY9" fmla="*/ 136471 h 200539"/>
                <a:gd name="connsiteX10" fmla="*/ 130711 w 172024"/>
                <a:gd name="connsiteY10" fmla="*/ 136471 h 200539"/>
                <a:gd name="connsiteX11" fmla="*/ 85231 w 172024"/>
                <a:gd name="connsiteY11" fmla="*/ 174842 h 200539"/>
                <a:gd name="connsiteX12" fmla="*/ 36974 w 172024"/>
                <a:gd name="connsiteY12" fmla="*/ 107996 h 200539"/>
                <a:gd name="connsiteX13" fmla="*/ 172024 w 172024"/>
                <a:gd name="connsiteY13" fmla="*/ 107996 h 200539"/>
                <a:gd name="connsiteX14" fmla="*/ 172024 w 172024"/>
                <a:gd name="connsiteY14" fmla="*/ 106607 h 20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B50ABAA7-4D3A-64F2-2886-73E38F672A13}"/>
                </a:ext>
              </a:extLst>
            </p:cNvPr>
            <p:cNvSpPr/>
            <p:nvPr/>
          </p:nvSpPr>
          <p:spPr>
            <a:xfrm>
              <a:off x="1803323" y="6136183"/>
              <a:ext cx="35585" cy="271552"/>
            </a:xfrm>
            <a:custGeom>
              <a:avLst/>
              <a:gdLst>
                <a:gd name="connsiteX0" fmla="*/ 0 w 35585"/>
                <a:gd name="connsiteY0" fmla="*/ 0 h 271552"/>
                <a:gd name="connsiteX1" fmla="*/ 35585 w 35585"/>
                <a:gd name="connsiteY1" fmla="*/ 0 h 271552"/>
                <a:gd name="connsiteX2" fmla="*/ 35585 w 35585"/>
                <a:gd name="connsiteY2" fmla="*/ 271552 h 271552"/>
                <a:gd name="connsiteX3" fmla="*/ 0 w 35585"/>
                <a:gd name="connsiteY3" fmla="*/ 271552 h 2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4E5B70C-D6DE-08E7-481C-59E036E42088}"/>
                </a:ext>
              </a:extLst>
            </p:cNvPr>
            <p:cNvSpPr/>
            <p:nvPr/>
          </p:nvSpPr>
          <p:spPr>
            <a:xfrm>
              <a:off x="1880049" y="6129238"/>
              <a:ext cx="122204" cy="278671"/>
            </a:xfrm>
            <a:custGeom>
              <a:avLst/>
              <a:gdLst>
                <a:gd name="connsiteX0" fmla="*/ 72559 w 122204"/>
                <a:gd name="connsiteY0" fmla="*/ 278671 h 278671"/>
                <a:gd name="connsiteX1" fmla="*/ 72559 w 122204"/>
                <a:gd name="connsiteY1" fmla="*/ 113726 h 278671"/>
                <a:gd name="connsiteX2" fmla="*/ 116650 w 122204"/>
                <a:gd name="connsiteY2" fmla="*/ 113726 h 278671"/>
                <a:gd name="connsiteX3" fmla="*/ 116650 w 122204"/>
                <a:gd name="connsiteY3" fmla="*/ 88202 h 278671"/>
                <a:gd name="connsiteX4" fmla="*/ 72559 w 122204"/>
                <a:gd name="connsiteY4" fmla="*/ 88202 h 278671"/>
                <a:gd name="connsiteX5" fmla="*/ 72559 w 122204"/>
                <a:gd name="connsiteY5" fmla="*/ 58339 h 278671"/>
                <a:gd name="connsiteX6" fmla="*/ 103805 w 122204"/>
                <a:gd name="connsiteY6" fmla="*/ 32816 h 278671"/>
                <a:gd name="connsiteX7" fmla="*/ 122205 w 122204"/>
                <a:gd name="connsiteY7" fmla="*/ 34205 h 278671"/>
                <a:gd name="connsiteX8" fmla="*/ 122205 w 122204"/>
                <a:gd name="connsiteY8" fmla="*/ 4341 h 278671"/>
                <a:gd name="connsiteX9" fmla="*/ 96688 w 122204"/>
                <a:gd name="connsiteY9" fmla="*/ 0 h 278671"/>
                <a:gd name="connsiteX10" fmla="*/ 36974 w 122204"/>
                <a:gd name="connsiteY10" fmla="*/ 52609 h 278671"/>
                <a:gd name="connsiteX11" fmla="*/ 36974 w 122204"/>
                <a:gd name="connsiteY11" fmla="*/ 88202 h 278671"/>
                <a:gd name="connsiteX12" fmla="*/ 0 w 122204"/>
                <a:gd name="connsiteY12" fmla="*/ 88202 h 278671"/>
                <a:gd name="connsiteX13" fmla="*/ 0 w 122204"/>
                <a:gd name="connsiteY13" fmla="*/ 113726 h 278671"/>
                <a:gd name="connsiteX14" fmla="*/ 36974 w 122204"/>
                <a:gd name="connsiteY14" fmla="*/ 113726 h 278671"/>
                <a:gd name="connsiteX15" fmla="*/ 36974 w 122204"/>
                <a:gd name="connsiteY15" fmla="*/ 278671 h 278671"/>
                <a:gd name="connsiteX16" fmla="*/ 72559 w 122204"/>
                <a:gd name="connsiteY16" fmla="*/ 278671 h 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D3E4DAB-6265-0F83-A847-5B7F063D48EC}"/>
                </a:ext>
              </a:extLst>
            </p:cNvPr>
            <p:cNvSpPr/>
            <p:nvPr/>
          </p:nvSpPr>
          <p:spPr>
            <a:xfrm>
              <a:off x="2016661" y="6168998"/>
              <a:ext cx="113699" cy="245855"/>
            </a:xfrm>
            <a:custGeom>
              <a:avLst/>
              <a:gdLst>
                <a:gd name="connsiteX0" fmla="*/ 0 w 113699"/>
                <a:gd name="connsiteY0" fmla="*/ 49657 h 245855"/>
                <a:gd name="connsiteX1" fmla="*/ 0 w 113699"/>
                <a:gd name="connsiteY1" fmla="*/ 75180 h 245855"/>
                <a:gd name="connsiteX2" fmla="*/ 32634 w 113699"/>
                <a:gd name="connsiteY2" fmla="*/ 75180 h 245855"/>
                <a:gd name="connsiteX3" fmla="*/ 32634 w 113699"/>
                <a:gd name="connsiteY3" fmla="*/ 196025 h 245855"/>
                <a:gd name="connsiteX4" fmla="*/ 86620 w 113699"/>
                <a:gd name="connsiteY4" fmla="*/ 245856 h 245855"/>
                <a:gd name="connsiteX5" fmla="*/ 110748 w 113699"/>
                <a:gd name="connsiteY5" fmla="*/ 243078 h 245855"/>
                <a:gd name="connsiteX6" fmla="*/ 110748 w 113699"/>
                <a:gd name="connsiteY6" fmla="*/ 215992 h 245855"/>
                <a:gd name="connsiteX7" fmla="*/ 92348 w 113699"/>
                <a:gd name="connsiteY7" fmla="*/ 218770 h 245855"/>
                <a:gd name="connsiteX8" fmla="*/ 69608 w 113699"/>
                <a:gd name="connsiteY8" fmla="*/ 198803 h 245855"/>
                <a:gd name="connsiteX9" fmla="*/ 69608 w 113699"/>
                <a:gd name="connsiteY9" fmla="*/ 76743 h 245855"/>
                <a:gd name="connsiteX10" fmla="*/ 113699 w 113699"/>
                <a:gd name="connsiteY10" fmla="*/ 76743 h 245855"/>
                <a:gd name="connsiteX11" fmla="*/ 113699 w 113699"/>
                <a:gd name="connsiteY11" fmla="*/ 51220 h 245855"/>
                <a:gd name="connsiteX12" fmla="*/ 69608 w 113699"/>
                <a:gd name="connsiteY12" fmla="*/ 51220 h 245855"/>
                <a:gd name="connsiteX13" fmla="*/ 69608 w 113699"/>
                <a:gd name="connsiteY13" fmla="*/ 0 h 245855"/>
                <a:gd name="connsiteX14" fmla="*/ 34023 w 113699"/>
                <a:gd name="connsiteY14" fmla="*/ 11459 h 245855"/>
                <a:gd name="connsiteX15" fmla="*/ 34023 w 113699"/>
                <a:gd name="connsiteY15" fmla="*/ 51220 h 245855"/>
                <a:gd name="connsiteX16" fmla="*/ 0 w 113699"/>
                <a:gd name="connsiteY16" fmla="*/ 49657 h 2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6F52DDD2-B124-1FEF-0F68-3980EB3898A2}"/>
                </a:ext>
              </a:extLst>
            </p:cNvPr>
            <p:cNvSpPr/>
            <p:nvPr/>
          </p:nvSpPr>
          <p:spPr>
            <a:xfrm>
              <a:off x="1332730" y="6134967"/>
              <a:ext cx="221843" cy="272941"/>
            </a:xfrm>
            <a:custGeom>
              <a:avLst/>
              <a:gdLst>
                <a:gd name="connsiteX0" fmla="*/ 0 w 221843"/>
                <a:gd name="connsiteY0" fmla="*/ 272941 h 272941"/>
                <a:gd name="connsiteX1" fmla="*/ 93910 w 221843"/>
                <a:gd name="connsiteY1" fmla="*/ 272941 h 272941"/>
                <a:gd name="connsiteX2" fmla="*/ 221844 w 221843"/>
                <a:gd name="connsiteY2" fmla="*/ 136471 h 272941"/>
                <a:gd name="connsiteX3" fmla="*/ 93910 w 221843"/>
                <a:gd name="connsiteY3" fmla="*/ 0 h 272941"/>
                <a:gd name="connsiteX4" fmla="*/ 0 w 221843"/>
                <a:gd name="connsiteY4" fmla="*/ 0 h 272941"/>
                <a:gd name="connsiteX5" fmla="*/ 0 w 221843"/>
                <a:gd name="connsiteY5" fmla="*/ 272941 h 272941"/>
                <a:gd name="connsiteX6" fmla="*/ 38363 w 221843"/>
                <a:gd name="connsiteY6" fmla="*/ 32468 h 272941"/>
                <a:gd name="connsiteX7" fmla="*/ 93737 w 221843"/>
                <a:gd name="connsiteY7" fmla="*/ 32468 h 272941"/>
                <a:gd name="connsiteX8" fmla="*/ 183307 w 221843"/>
                <a:gd name="connsiteY8" fmla="*/ 136297 h 272941"/>
                <a:gd name="connsiteX9" fmla="*/ 93737 w 221843"/>
                <a:gd name="connsiteY9" fmla="*/ 240126 h 272941"/>
                <a:gd name="connsiteX10" fmla="*/ 38363 w 221843"/>
                <a:gd name="connsiteY10" fmla="*/ 240126 h 272941"/>
                <a:gd name="connsiteX11" fmla="*/ 38363 w 221843"/>
                <a:gd name="connsiteY11" fmla="*/ 32468 h 2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202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624210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Video</a:t>
            </a:r>
          </a:p>
        </p:txBody>
      </p:sp>
      <p:sp>
        <p:nvSpPr>
          <p:cNvPr id="7" name="Tijdelijke aanduiding voor media 10">
            <a:extLst>
              <a:ext uri="{FF2B5EF4-FFF2-40B4-BE49-F238E27FC236}">
                <a16:creationId xmlns:a16="http://schemas.microsoft.com/office/drawing/2014/main" id="{7DDD4864-CB90-764A-4B2C-3E1728B3D53D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the icon below</a:t>
            </a:r>
            <a:br>
              <a:rPr lang="en-GB" dirty="0"/>
            </a:br>
            <a:r>
              <a:rPr lang="en-GB" dirty="0"/>
              <a:t>to insert a video</a:t>
            </a:r>
          </a:p>
        </p:txBody>
      </p:sp>
      <p:sp>
        <p:nvSpPr>
          <p:cNvPr id="8" name="Tijdelijke aanduiding voor tekst 18">
            <a:extLst>
              <a:ext uri="{FF2B5EF4-FFF2-40B4-BE49-F238E27FC236}">
                <a16:creationId xmlns:a16="http://schemas.microsoft.com/office/drawing/2014/main" id="{DCC41C52-09AD-8C37-7129-E1F74D2838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94329"/>
            <a:ext cx="12192000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ijdelijke aanduiding voor tekst 18">
            <a:extLst>
              <a:ext uri="{FF2B5EF4-FFF2-40B4-BE49-F238E27FC236}">
                <a16:creationId xmlns:a16="http://schemas.microsoft.com/office/drawing/2014/main" id="{FD7D2F15-FE5B-8E70-BB4B-E8B2F7A92D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3DBC758A-2322-69E4-8E00-381E08D7D24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6675D-57AD-43E7-A55C-D81AA2CDBC36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941E3A5-6098-FB47-9413-E53D567619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CFA0555D-1DF1-0D94-8903-4ED365A3C892}"/>
              </a:ext>
            </a:extLst>
          </p:cNvPr>
          <p:cNvGrpSpPr/>
          <p:nvPr userDrawn="1"/>
        </p:nvGrpSpPr>
        <p:grpSpPr>
          <a:xfrm>
            <a:off x="-3786165" y="0"/>
            <a:ext cx="3693114" cy="6680351"/>
            <a:chOff x="-3786165" y="0"/>
            <a:chExt cx="3693114" cy="6680351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DD6C12B-1E85-81FA-FCC4-7DE548216BD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video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9ECF4FE-EEF4-710B-BE1A-975B1D2D1D6E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8431D0A-AC60-A283-D27A-87B6B89D283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C5C27640-79A1-7F9F-37AC-92BE6E0D932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A022DED-BE6D-B4A1-9981-7C85386AA5C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DDFE004D-F43C-DF79-2531-07F8DEE8DEC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9F4EDB36-A197-4D27-01C1-46E9692903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09C80B13-7CCC-C2A5-974E-0D58591F4C8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5" name="Gelijkbenige driehoek 74">
                <a:extLst>
                  <a:ext uri="{FF2B5EF4-FFF2-40B4-BE49-F238E27FC236}">
                    <a16:creationId xmlns:a16="http://schemas.microsoft.com/office/drawing/2014/main" id="{2990336B-BE75-A2FD-52B2-4C24C640C67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757AEC1-CC52-4432-FA27-AB28157352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BAF4BB6-C097-96FB-3F4C-CC975616AA41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8443AD7-A793-102A-A2C5-199951C61DE3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0DDA0AE-3CD5-7B99-87D7-98BEFCA12903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video, go to the tab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‘Video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video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video frame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brackets.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D27F78C-0D8F-4833-C1D5-53AFE77078C3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E0DFB08A-58E0-2CF9-3789-4CCB64D810A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155D73A4-4786-D2D2-CF14-9B951794464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0E2C3846-1CB2-19DC-18BC-D9200466163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E2BBA122-C3CA-8ECB-79F7-BBE3035835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B1C55032-DF2A-1993-0E3A-67EC12039F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E690BF51-E406-84A0-DED1-5596CDC7B6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3DAC0F55-4EE5-FFEB-1A8F-C4C010DB09F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7A6780BF-4891-7853-9658-2C55D99FF1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99B7F098-47AB-CC56-A732-2B2F7517F1F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A96781D6-E166-5261-0CC6-538F1BDC94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4AD204E0-A6D6-BBEB-4F9D-C9D510D8399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B2BC088C-E097-08AE-1DBB-581E3A925FD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1A96A21A-96EC-07E6-3327-7C1A548BCD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9611BE82-5FD0-6DD7-7562-DC90DAE5C2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A51FE880-D240-2834-2C08-93CC58B13AE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1CD639C0-3E4D-F65C-3DDE-289EA822864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B9F67C6-EC4F-AECC-89BD-A2A60995296A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FC7F3F1-44ED-CD5E-5AF1-67D6F6C5F09B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D439BC78-1145-BBF4-8D1B-6C22D763776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CD8F4C5-45BC-515C-9CF8-69D95BEE396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5C1301FD-3C0B-C371-B663-AFBAA1DA175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50">
                  <a:extLst>
                    <a:ext uri="{FF2B5EF4-FFF2-40B4-BE49-F238E27FC236}">
                      <a16:creationId xmlns:a16="http://schemas.microsoft.com/office/drawing/2014/main" id="{9E42938C-EC03-0033-A99C-6630D2E601A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DD09F832-0E6E-6BFD-4337-7DC77D38EC2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D0C5701E-0443-BAD6-7545-8065BDF4F03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ED33F021-3445-D50C-8356-CE7062AB795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79FE30E5-E93F-0409-F125-E587622222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3037BE2A-6CFF-38AC-60B1-5779D8F6AA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EDAAE662-CE77-BD27-CC9C-CF22D29A034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692B851D-D0A3-E233-A2E7-CE33F3307E5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B324F6EA-3C03-1D68-A163-5E2D06BF0D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8D6701B0-D374-F51B-289B-662AD9654A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46A19455-59AA-B6BF-514D-AA9D2FD148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7BE9A18-CBB6-554D-9B0A-320B820D6E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6DB53143-04CC-DE75-2FB4-AF4035616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9A03A67F-4AE6-2C40-2294-27E2395046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427801BC-D5FB-A8E8-E1EC-9D65F30BC97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6E4ADC1-E7DD-EF56-8AAC-8BFCC4AB159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D61899B9-3ACA-FD06-B956-0332F3D67DE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DCE78B20-2935-63F6-6121-B69E32DDB7C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274B5915-AF4E-B81B-B223-97C993671F42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477AEFD-119B-7C23-6782-4CCA8CB51905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Vrije vorm 112">
                <a:extLst>
                  <a:ext uri="{FF2B5EF4-FFF2-40B4-BE49-F238E27FC236}">
                    <a16:creationId xmlns:a16="http://schemas.microsoft.com/office/drawing/2014/main" id="{91DAF994-3527-44C3-FE91-C61AE51436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Vrije vorm 113">
                <a:extLst>
                  <a:ext uri="{FF2B5EF4-FFF2-40B4-BE49-F238E27FC236}">
                    <a16:creationId xmlns:a16="http://schemas.microsoft.com/office/drawing/2014/main" id="{05794D1D-D19D-F999-5DC5-770CE284CFB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AFDC8D8-BEB6-2372-283D-4A20BD7D4585}"/>
                </a:ext>
              </a:extLst>
            </p:cNvPr>
            <p:cNvSpPr/>
            <p:nvPr userDrawn="1"/>
          </p:nvSpPr>
          <p:spPr>
            <a:xfrm>
              <a:off x="-3786164" y="585235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24" name="ICOON_info">
              <a:extLst>
                <a:ext uri="{FF2B5EF4-FFF2-40B4-BE49-F238E27FC236}">
                  <a16:creationId xmlns:a16="http://schemas.microsoft.com/office/drawing/2014/main" id="{CF442570-6AC2-7A17-F027-9A27B64C715E}"/>
                </a:ext>
              </a:extLst>
            </p:cNvPr>
            <p:cNvGrpSpPr/>
            <p:nvPr userDrawn="1"/>
          </p:nvGrpSpPr>
          <p:grpSpPr>
            <a:xfrm>
              <a:off x="-376736" y="5681302"/>
              <a:ext cx="283685" cy="283685"/>
              <a:chOff x="-510741" y="5913713"/>
              <a:chExt cx="267555" cy="267555"/>
            </a:xfrm>
          </p:grpSpPr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22579EC6-E185-CC07-6815-F5202153A02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raphic 163" descr="Informatie">
                <a:extLst>
                  <a:ext uri="{FF2B5EF4-FFF2-40B4-BE49-F238E27FC236}">
                    <a16:creationId xmlns:a16="http://schemas.microsoft.com/office/drawing/2014/main" id="{5818274B-A374-8838-E2D9-66556B4094F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B121E7C-2BD9-2F3E-9A2B-0E359C6A3A27}"/>
                </a:ext>
              </a:extLst>
            </p:cNvPr>
            <p:cNvGrpSpPr/>
            <p:nvPr userDrawn="1"/>
          </p:nvGrpSpPr>
          <p:grpSpPr>
            <a:xfrm>
              <a:off x="-938434" y="5989728"/>
              <a:ext cx="627798" cy="576693"/>
              <a:chOff x="-938434" y="4570310"/>
              <a:chExt cx="627798" cy="576693"/>
            </a:xfrm>
          </p:grpSpPr>
          <p:grpSp>
            <p:nvGrpSpPr>
              <p:cNvPr id="26" name="Inspireren">
                <a:extLst>
                  <a:ext uri="{FF2B5EF4-FFF2-40B4-BE49-F238E27FC236}">
                    <a16:creationId xmlns:a16="http://schemas.microsoft.com/office/drawing/2014/main" id="{D67A2A51-F935-653F-6455-8EBFD899E4E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55D08CE6-941B-D053-506F-CEF7AA2A6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083A7B54-AB9A-B102-2601-659463BD6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4">
                  <a:extLst>
                    <a:ext uri="{FF2B5EF4-FFF2-40B4-BE49-F238E27FC236}">
                      <a16:creationId xmlns:a16="http://schemas.microsoft.com/office/drawing/2014/main" id="{41866F4C-91D1-E609-1214-9EE3C326C1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AF14C19D-DA27-7A84-2E20-22CA4FFDF2C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5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100893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Title only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6CF0BC4-CAAA-4113-A44D-B077CA6D06A0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247285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Organogram + photos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AE990D-75C2-4F14-BD9B-6BFB33904E2B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37" name="Tijdelijke aanduiding voor afbeelding 16">
            <a:extLst>
              <a:ext uri="{FF2B5EF4-FFF2-40B4-BE49-F238E27FC236}">
                <a16:creationId xmlns:a16="http://schemas.microsoft.com/office/drawing/2014/main" id="{B140CBB5-C926-A14E-6E11-208F6ED33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7021" y="1577038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38" name="Tijdelijke aanduiding voor afbeelding 16">
            <a:extLst>
              <a:ext uri="{FF2B5EF4-FFF2-40B4-BE49-F238E27FC236}">
                <a16:creationId xmlns:a16="http://schemas.microsoft.com/office/drawing/2014/main" id="{14C7CF9E-5B91-2065-2FC4-D304EAA503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621" y="2778044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39" name="Tijdelijke aanduiding voor afbeelding 16">
            <a:extLst>
              <a:ext uri="{FF2B5EF4-FFF2-40B4-BE49-F238E27FC236}">
                <a16:creationId xmlns:a16="http://schemas.microsoft.com/office/drawing/2014/main" id="{A7DDA151-3F4F-B593-A394-CB6DEF046EF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58621" y="3979046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id="{768E1753-0ED0-3026-5633-C12E3E707C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58621" y="5180052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45" name="Tijdelijke aanduiding voor afbeelding 16">
            <a:extLst>
              <a:ext uri="{FF2B5EF4-FFF2-40B4-BE49-F238E27FC236}">
                <a16:creationId xmlns:a16="http://schemas.microsoft.com/office/drawing/2014/main" id="{E2697F3E-6841-A4B0-7D89-083A139142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498630" y="2778041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46" name="Tijdelijke aanduiding voor afbeelding 16">
            <a:extLst>
              <a:ext uri="{FF2B5EF4-FFF2-40B4-BE49-F238E27FC236}">
                <a16:creationId xmlns:a16="http://schemas.microsoft.com/office/drawing/2014/main" id="{9EAD0D3C-AAEF-8C3F-00BE-D32F4785DE1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498630" y="3979043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47" name="Tijdelijke aanduiding voor afbeelding 16">
            <a:extLst>
              <a:ext uri="{FF2B5EF4-FFF2-40B4-BE49-F238E27FC236}">
                <a16:creationId xmlns:a16="http://schemas.microsoft.com/office/drawing/2014/main" id="{30EF81D2-4540-3249-1A86-651424A001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98630" y="5180049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48" name="Tijdelijke aanduiding voor afbeelding 16">
            <a:extLst>
              <a:ext uri="{FF2B5EF4-FFF2-40B4-BE49-F238E27FC236}">
                <a16:creationId xmlns:a16="http://schemas.microsoft.com/office/drawing/2014/main" id="{492B8ECF-32CF-BD96-874F-CBEF83CC1EF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27016" y="2778044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49" name="Tijdelijke aanduiding voor afbeelding 16">
            <a:extLst>
              <a:ext uri="{FF2B5EF4-FFF2-40B4-BE49-F238E27FC236}">
                <a16:creationId xmlns:a16="http://schemas.microsoft.com/office/drawing/2014/main" id="{3BC855F2-DC3F-E344-1BDE-FBF9115263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227016" y="3979046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0" name="Tijdelijke aanduiding voor afbeelding 16">
            <a:extLst>
              <a:ext uri="{FF2B5EF4-FFF2-40B4-BE49-F238E27FC236}">
                <a16:creationId xmlns:a16="http://schemas.microsoft.com/office/drawing/2014/main" id="{863202A7-B6B5-D7B9-B9CA-F6F0ACA141A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27016" y="5180052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1" name="Tijdelijke aanduiding voor afbeelding 16">
            <a:extLst>
              <a:ext uri="{FF2B5EF4-FFF2-40B4-BE49-F238E27FC236}">
                <a16:creationId xmlns:a16="http://schemas.microsoft.com/office/drawing/2014/main" id="{CB3B811E-5B01-AD47-1D0C-50D68CDB23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978653" y="2778041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2" name="Tijdelijke aanduiding voor afbeelding 16">
            <a:extLst>
              <a:ext uri="{FF2B5EF4-FFF2-40B4-BE49-F238E27FC236}">
                <a16:creationId xmlns:a16="http://schemas.microsoft.com/office/drawing/2014/main" id="{8A08A704-C443-FFC1-34E0-97B44A82EE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78653" y="3979043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3" name="Tijdelijke aanduiding voor afbeelding 16">
            <a:extLst>
              <a:ext uri="{FF2B5EF4-FFF2-40B4-BE49-F238E27FC236}">
                <a16:creationId xmlns:a16="http://schemas.microsoft.com/office/drawing/2014/main" id="{64C76DC2-803D-5A19-8417-3F6CDF0524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78653" y="5180049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4" name="Tijdelijke aanduiding voor afbeelding 16">
            <a:extLst>
              <a:ext uri="{FF2B5EF4-FFF2-40B4-BE49-F238E27FC236}">
                <a16:creationId xmlns:a16="http://schemas.microsoft.com/office/drawing/2014/main" id="{4977DEBF-6C15-FC79-52AD-3FB9F438688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18664" y="2778041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5" name="Tijdelijke aanduiding voor afbeelding 16">
            <a:extLst>
              <a:ext uri="{FF2B5EF4-FFF2-40B4-BE49-F238E27FC236}">
                <a16:creationId xmlns:a16="http://schemas.microsoft.com/office/drawing/2014/main" id="{604536E4-BE6F-9ABE-A1F4-2399DC1FD13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18664" y="3979043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  <p:sp>
        <p:nvSpPr>
          <p:cNvPr id="56" name="Tijdelijke aanduiding voor afbeelding 16">
            <a:extLst>
              <a:ext uri="{FF2B5EF4-FFF2-40B4-BE49-F238E27FC236}">
                <a16:creationId xmlns:a16="http://schemas.microsoft.com/office/drawing/2014/main" id="{325E19DD-1BB5-3397-143B-4B1782CC987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18664" y="5180049"/>
            <a:ext cx="562648" cy="820698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25200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42871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2FF999-F008-1331-E6E0-38EDC8FDB419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C60BEEE3-6FC2-1913-7D0E-D2FF66473DA8}"/>
              </a:ext>
            </a:extLst>
          </p:cNvPr>
          <p:cNvSpPr/>
          <p:nvPr/>
        </p:nvSpPr>
        <p:spPr>
          <a:xfrm>
            <a:off x="-10750" y="1"/>
            <a:ext cx="12202750" cy="6857999"/>
          </a:xfrm>
          <a:custGeom>
            <a:avLst/>
            <a:gdLst>
              <a:gd name="connsiteX0" fmla="*/ 12202750 w 12202750"/>
              <a:gd name="connsiteY0" fmla="*/ 3750218 h 6857999"/>
              <a:gd name="connsiteX1" fmla="*/ 12202750 w 12202750"/>
              <a:gd name="connsiteY1" fmla="*/ 6857999 h 6857999"/>
              <a:gd name="connsiteX2" fmla="*/ 11114530 w 12202750"/>
              <a:gd name="connsiteY2" fmla="*/ 6857999 h 6857999"/>
              <a:gd name="connsiteX3" fmla="*/ 11256844 w 12202750"/>
              <a:gd name="connsiteY3" fmla="*/ 6595461 h 6857999"/>
              <a:gd name="connsiteX4" fmla="*/ 12121807 w 12202750"/>
              <a:gd name="connsiteY4" fmla="*/ 4108853 h 6857999"/>
              <a:gd name="connsiteX5" fmla="*/ 7260002 w 12202750"/>
              <a:gd name="connsiteY5" fmla="*/ 0 h 6857999"/>
              <a:gd name="connsiteX6" fmla="*/ 12202750 w 12202750"/>
              <a:gd name="connsiteY6" fmla="*/ 0 h 6857999"/>
              <a:gd name="connsiteX7" fmla="*/ 12202750 w 12202750"/>
              <a:gd name="connsiteY7" fmla="*/ 1540137 h 6857999"/>
              <a:gd name="connsiteX8" fmla="*/ 12200549 w 12202750"/>
              <a:gd name="connsiteY8" fmla="*/ 1543414 h 6857999"/>
              <a:gd name="connsiteX9" fmla="*/ 11867141 w 12202750"/>
              <a:gd name="connsiteY9" fmla="*/ 2106148 h 6857999"/>
              <a:gd name="connsiteX10" fmla="*/ 6343721 w 12202750"/>
              <a:gd name="connsiteY10" fmla="*/ 3249151 h 6857999"/>
              <a:gd name="connsiteX11" fmla="*/ 7248419 w 12202750"/>
              <a:gd name="connsiteY11" fmla="*/ 17042 h 6857999"/>
              <a:gd name="connsiteX12" fmla="*/ 0 w 12202750"/>
              <a:gd name="connsiteY12" fmla="*/ 0 h 6857999"/>
              <a:gd name="connsiteX13" fmla="*/ 4336814 w 12202750"/>
              <a:gd name="connsiteY13" fmla="*/ 0 h 6857999"/>
              <a:gd name="connsiteX14" fmla="*/ 3953814 w 12202750"/>
              <a:gd name="connsiteY14" fmla="*/ 290459 h 6857999"/>
              <a:gd name="connsiteX15" fmla="*/ 34757 w 12202750"/>
              <a:gd name="connsiteY15" fmla="*/ 4907294 h 6857999"/>
              <a:gd name="connsiteX16" fmla="*/ 0 w 12202750"/>
              <a:gd name="connsiteY16" fmla="*/ 502206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02750" h="6857999">
                <a:moveTo>
                  <a:pt x="12202750" y="3750218"/>
                </a:moveTo>
                <a:lnTo>
                  <a:pt x="12202750" y="6857999"/>
                </a:lnTo>
                <a:lnTo>
                  <a:pt x="11114530" y="6857999"/>
                </a:lnTo>
                <a:lnTo>
                  <a:pt x="11256844" y="6595461"/>
                </a:lnTo>
                <a:cubicBezTo>
                  <a:pt x="11629965" y="5862402"/>
                  <a:pt x="11898764" y="5050891"/>
                  <a:pt x="12121807" y="4108853"/>
                </a:cubicBezTo>
                <a:close/>
                <a:moveTo>
                  <a:pt x="7260002" y="0"/>
                </a:moveTo>
                <a:lnTo>
                  <a:pt x="12202750" y="0"/>
                </a:lnTo>
                <a:lnTo>
                  <a:pt x="12202750" y="1540137"/>
                </a:lnTo>
                <a:lnTo>
                  <a:pt x="12200549" y="1543414"/>
                </a:lnTo>
                <a:cubicBezTo>
                  <a:pt x="12110526" y="1684115"/>
                  <a:pt x="12003525" y="1893029"/>
                  <a:pt x="11867141" y="2106148"/>
                </a:cubicBezTo>
                <a:cubicBezTo>
                  <a:pt x="10880238" y="3959252"/>
                  <a:pt x="7486531" y="6089453"/>
                  <a:pt x="6343721" y="3249151"/>
                </a:cubicBezTo>
                <a:cubicBezTo>
                  <a:pt x="5919494" y="2184051"/>
                  <a:pt x="6486561" y="1153587"/>
                  <a:pt x="7248419" y="17042"/>
                </a:cubicBezTo>
                <a:close/>
                <a:moveTo>
                  <a:pt x="0" y="0"/>
                </a:moveTo>
                <a:lnTo>
                  <a:pt x="4336814" y="0"/>
                </a:lnTo>
                <a:lnTo>
                  <a:pt x="3953814" y="290459"/>
                </a:lnTo>
                <a:cubicBezTo>
                  <a:pt x="2295623" y="1565228"/>
                  <a:pt x="719287" y="2947698"/>
                  <a:pt x="34757" y="4907294"/>
                </a:cubicBezTo>
                <a:lnTo>
                  <a:pt x="0" y="5022063"/>
                </a:lnTo>
                <a:close/>
              </a:path>
            </a:pathLst>
          </a:custGeom>
          <a:solidFill>
            <a:srgbClr val="00B8C8"/>
          </a:solidFill>
          <a:ln w="173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859210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Closure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22BC7-F646-7ABE-AEA6-34174E1E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950387"/>
            <a:ext cx="10752137" cy="1333698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Title slide</a:t>
            </a:r>
            <a:br>
              <a:rPr lang="en-GB" noProof="0" dirty="0"/>
            </a:br>
            <a:r>
              <a:rPr lang="en-GB" noProof="0" dirty="0"/>
              <a:t>max. 2 lines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C0F79F-5B45-CF11-7FFE-D7A815731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5404234"/>
            <a:ext cx="10763113" cy="332399"/>
          </a:xfrm>
        </p:spPr>
        <p:txBody>
          <a:bodyPr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Subtitle | Name speaker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99862F7-F626-8DED-B1FF-873CD0CF69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05040" y="5813671"/>
            <a:ext cx="766235" cy="1846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8356D135-3DCC-4F43-956C-8E084B5B3B73}" type="datetime1">
              <a:rPr lang="nl-NL" smtClean="0"/>
              <a:t>22-4-2026</a:t>
            </a:fld>
            <a:endParaRPr lang="en-GB" dirty="0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C93E164C-298E-F36F-9136-0AC365C778F8}"/>
              </a:ext>
            </a:extLst>
          </p:cNvPr>
          <p:cNvGrpSpPr/>
          <p:nvPr userDrawn="1"/>
        </p:nvGrpSpPr>
        <p:grpSpPr>
          <a:xfrm>
            <a:off x="721114" y="437497"/>
            <a:ext cx="1530269" cy="594428"/>
            <a:chOff x="717019" y="5865846"/>
            <a:chExt cx="1413341" cy="549008"/>
          </a:xfrm>
          <a:solidFill>
            <a:srgbClr val="FFFFFF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4DE928F-9819-F729-1A30-E5A07740CC27}"/>
                </a:ext>
              </a:extLst>
            </p:cNvPr>
            <p:cNvSpPr/>
            <p:nvPr/>
          </p:nvSpPr>
          <p:spPr>
            <a:xfrm>
              <a:off x="998576" y="6136009"/>
              <a:ext cx="258644" cy="277455"/>
            </a:xfrm>
            <a:custGeom>
              <a:avLst/>
              <a:gdLst>
                <a:gd name="connsiteX0" fmla="*/ 129322 w 258644"/>
                <a:gd name="connsiteY0" fmla="*/ 224847 h 277455"/>
                <a:gd name="connsiteX1" fmla="*/ 183307 w 258644"/>
                <a:gd name="connsiteY1" fmla="*/ 167897 h 277455"/>
                <a:gd name="connsiteX2" fmla="*/ 183307 w 258644"/>
                <a:gd name="connsiteY2" fmla="*/ 0 h 277455"/>
                <a:gd name="connsiteX3" fmla="*/ 258644 w 258644"/>
                <a:gd name="connsiteY3" fmla="*/ 0 h 277455"/>
                <a:gd name="connsiteX4" fmla="*/ 258644 w 258644"/>
                <a:gd name="connsiteY4" fmla="*/ 172238 h 277455"/>
                <a:gd name="connsiteX5" fmla="*/ 129322 w 258644"/>
                <a:gd name="connsiteY5" fmla="*/ 277456 h 277455"/>
                <a:gd name="connsiteX6" fmla="*/ 0 w 258644"/>
                <a:gd name="connsiteY6" fmla="*/ 172238 h 277455"/>
                <a:gd name="connsiteX7" fmla="*/ 0 w 258644"/>
                <a:gd name="connsiteY7" fmla="*/ 174 h 277455"/>
                <a:gd name="connsiteX8" fmla="*/ 75337 w 258644"/>
                <a:gd name="connsiteY8" fmla="*/ 174 h 277455"/>
                <a:gd name="connsiteX9" fmla="*/ 75337 w 258644"/>
                <a:gd name="connsiteY9" fmla="*/ 168071 h 277455"/>
                <a:gd name="connsiteX10" fmla="*/ 129322 w 258644"/>
                <a:gd name="connsiteY10" fmla="*/ 224847 h 27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79323DCE-D484-B94A-C1EC-D2F2B931366F}"/>
                </a:ext>
              </a:extLst>
            </p:cNvPr>
            <p:cNvSpPr/>
            <p:nvPr/>
          </p:nvSpPr>
          <p:spPr>
            <a:xfrm>
              <a:off x="717019" y="6136183"/>
              <a:ext cx="244583" cy="271726"/>
            </a:xfrm>
            <a:custGeom>
              <a:avLst/>
              <a:gdLst>
                <a:gd name="connsiteX0" fmla="*/ 85405 w 244583"/>
                <a:gd name="connsiteY0" fmla="*/ 271726 h 271726"/>
                <a:gd name="connsiteX1" fmla="*/ 160741 w 244583"/>
                <a:gd name="connsiteY1" fmla="*/ 271726 h 271726"/>
                <a:gd name="connsiteX2" fmla="*/ 160741 w 244583"/>
                <a:gd name="connsiteY2" fmla="*/ 52609 h 271726"/>
                <a:gd name="connsiteX3" fmla="*/ 244583 w 244583"/>
                <a:gd name="connsiteY3" fmla="*/ 52609 h 271726"/>
                <a:gd name="connsiteX4" fmla="*/ 244583 w 244583"/>
                <a:gd name="connsiteY4" fmla="*/ 0 h 271726"/>
                <a:gd name="connsiteX5" fmla="*/ 0 w 244583"/>
                <a:gd name="connsiteY5" fmla="*/ 0 h 271726"/>
                <a:gd name="connsiteX6" fmla="*/ 0 w 244583"/>
                <a:gd name="connsiteY6" fmla="*/ 52609 h 271726"/>
                <a:gd name="connsiteX7" fmla="*/ 85405 w 244583"/>
                <a:gd name="connsiteY7" fmla="*/ 52609 h 27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539D6EA-85DB-9F50-4773-B93829862258}"/>
                </a:ext>
              </a:extLst>
            </p:cNvPr>
            <p:cNvSpPr/>
            <p:nvPr/>
          </p:nvSpPr>
          <p:spPr>
            <a:xfrm>
              <a:off x="792227" y="5865846"/>
              <a:ext cx="256862" cy="254189"/>
            </a:xfrm>
            <a:custGeom>
              <a:avLst/>
              <a:gdLst>
                <a:gd name="connsiteX0" fmla="*/ 190726 w 256862"/>
                <a:gd name="connsiteY0" fmla="*/ 138033 h 254189"/>
                <a:gd name="connsiteX1" fmla="*/ 153752 w 256862"/>
                <a:gd name="connsiteY1" fmla="*/ 115288 h 254189"/>
                <a:gd name="connsiteX2" fmla="*/ 254780 w 256862"/>
                <a:gd name="connsiteY2" fmla="*/ 14237 h 254189"/>
                <a:gd name="connsiteX3" fmla="*/ 254780 w 256862"/>
                <a:gd name="connsiteY3" fmla="*/ 0 h 254189"/>
                <a:gd name="connsiteX4" fmla="*/ 247663 w 256862"/>
                <a:gd name="connsiteY4" fmla="*/ 9897 h 254189"/>
                <a:gd name="connsiteX5" fmla="*/ 102718 w 256862"/>
                <a:gd name="connsiteY5" fmla="*/ 66846 h 254189"/>
                <a:gd name="connsiteX6" fmla="*/ 3253 w 256862"/>
                <a:gd name="connsiteY6" fmla="*/ 217555 h 254189"/>
                <a:gd name="connsiteX7" fmla="*/ 10370 w 256862"/>
                <a:gd name="connsiteY7" fmla="*/ 237522 h 254189"/>
                <a:gd name="connsiteX8" fmla="*/ 13147 w 256862"/>
                <a:gd name="connsiteY8" fmla="*/ 217555 h 254189"/>
                <a:gd name="connsiteX9" fmla="*/ 101329 w 256862"/>
                <a:gd name="connsiteY9" fmla="*/ 107996 h 254189"/>
                <a:gd name="connsiteX10" fmla="*/ 109835 w 256862"/>
                <a:gd name="connsiteY10" fmla="*/ 100877 h 254189"/>
                <a:gd name="connsiteX11" fmla="*/ 109835 w 256862"/>
                <a:gd name="connsiteY11" fmla="*/ 107996 h 254189"/>
                <a:gd name="connsiteX12" fmla="*/ 79978 w 256862"/>
                <a:gd name="connsiteY12" fmla="*/ 179183 h 254189"/>
                <a:gd name="connsiteX13" fmla="*/ 135352 w 256862"/>
                <a:gd name="connsiteY13" fmla="*/ 167724 h 254189"/>
                <a:gd name="connsiteX14" fmla="*/ 141081 w 256862"/>
                <a:gd name="connsiteY14" fmla="*/ 160605 h 254189"/>
                <a:gd name="connsiteX15" fmla="*/ 141081 w 256862"/>
                <a:gd name="connsiteY15" fmla="*/ 172064 h 254189"/>
                <a:gd name="connsiteX16" fmla="*/ 104107 w 256862"/>
                <a:gd name="connsiteY16" fmla="*/ 241689 h 254189"/>
                <a:gd name="connsiteX17" fmla="*/ 85706 w 256862"/>
                <a:gd name="connsiteY17" fmla="*/ 253148 h 254189"/>
                <a:gd name="connsiteX18" fmla="*/ 95601 w 256862"/>
                <a:gd name="connsiteY18" fmla="*/ 253148 h 254189"/>
                <a:gd name="connsiteX19" fmla="*/ 226485 w 256862"/>
                <a:gd name="connsiteY19" fmla="*/ 125185 h 254189"/>
                <a:gd name="connsiteX20" fmla="*/ 226485 w 256862"/>
                <a:gd name="connsiteY20" fmla="*/ 116677 h 254189"/>
                <a:gd name="connsiteX21" fmla="*/ 219368 w 256862"/>
                <a:gd name="connsiteY21" fmla="*/ 121018 h 254189"/>
                <a:gd name="connsiteX22" fmla="*/ 190726 w 256862"/>
                <a:gd name="connsiteY22" fmla="*/ 138033 h 2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996BACF-1310-A75D-F3D9-23D926B05697}"/>
                </a:ext>
              </a:extLst>
            </p:cNvPr>
            <p:cNvSpPr/>
            <p:nvPr/>
          </p:nvSpPr>
          <p:spPr>
            <a:xfrm>
              <a:off x="1588597" y="6213099"/>
              <a:ext cx="172024" cy="200539"/>
            </a:xfrm>
            <a:custGeom>
              <a:avLst/>
              <a:gdLst>
                <a:gd name="connsiteX0" fmla="*/ 38363 w 172024"/>
                <a:gd name="connsiteY0" fmla="*/ 82299 h 200539"/>
                <a:gd name="connsiteX1" fmla="*/ 86620 w 172024"/>
                <a:gd name="connsiteY1" fmla="*/ 25350 h 200539"/>
                <a:gd name="connsiteX2" fmla="*/ 134877 w 172024"/>
                <a:gd name="connsiteY2" fmla="*/ 82299 h 200539"/>
                <a:gd name="connsiteX3" fmla="*/ 38363 w 172024"/>
                <a:gd name="connsiteY3" fmla="*/ 82299 h 200539"/>
                <a:gd name="connsiteX4" fmla="*/ 172024 w 172024"/>
                <a:gd name="connsiteY4" fmla="*/ 106607 h 200539"/>
                <a:gd name="connsiteX5" fmla="*/ 172024 w 172024"/>
                <a:gd name="connsiteY5" fmla="*/ 89591 h 200539"/>
                <a:gd name="connsiteX6" fmla="*/ 88182 w 172024"/>
                <a:gd name="connsiteY6" fmla="*/ 0 h 200539"/>
                <a:gd name="connsiteX7" fmla="*/ 0 w 172024"/>
                <a:gd name="connsiteY7" fmla="*/ 102440 h 200539"/>
                <a:gd name="connsiteX8" fmla="*/ 85231 w 172024"/>
                <a:gd name="connsiteY8" fmla="*/ 200539 h 200539"/>
                <a:gd name="connsiteX9" fmla="*/ 169073 w 172024"/>
                <a:gd name="connsiteY9" fmla="*/ 136471 h 200539"/>
                <a:gd name="connsiteX10" fmla="*/ 130711 w 172024"/>
                <a:gd name="connsiteY10" fmla="*/ 136471 h 200539"/>
                <a:gd name="connsiteX11" fmla="*/ 85231 w 172024"/>
                <a:gd name="connsiteY11" fmla="*/ 174842 h 200539"/>
                <a:gd name="connsiteX12" fmla="*/ 36974 w 172024"/>
                <a:gd name="connsiteY12" fmla="*/ 107996 h 200539"/>
                <a:gd name="connsiteX13" fmla="*/ 172024 w 172024"/>
                <a:gd name="connsiteY13" fmla="*/ 107996 h 200539"/>
                <a:gd name="connsiteX14" fmla="*/ 172024 w 172024"/>
                <a:gd name="connsiteY14" fmla="*/ 106607 h 20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B50ABAA7-4D3A-64F2-2886-73E38F672A13}"/>
                </a:ext>
              </a:extLst>
            </p:cNvPr>
            <p:cNvSpPr/>
            <p:nvPr/>
          </p:nvSpPr>
          <p:spPr>
            <a:xfrm>
              <a:off x="1803323" y="6136183"/>
              <a:ext cx="35585" cy="271552"/>
            </a:xfrm>
            <a:custGeom>
              <a:avLst/>
              <a:gdLst>
                <a:gd name="connsiteX0" fmla="*/ 0 w 35585"/>
                <a:gd name="connsiteY0" fmla="*/ 0 h 271552"/>
                <a:gd name="connsiteX1" fmla="*/ 35585 w 35585"/>
                <a:gd name="connsiteY1" fmla="*/ 0 h 271552"/>
                <a:gd name="connsiteX2" fmla="*/ 35585 w 35585"/>
                <a:gd name="connsiteY2" fmla="*/ 271552 h 271552"/>
                <a:gd name="connsiteX3" fmla="*/ 0 w 35585"/>
                <a:gd name="connsiteY3" fmla="*/ 271552 h 2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4E5B70C-D6DE-08E7-481C-59E036E42088}"/>
                </a:ext>
              </a:extLst>
            </p:cNvPr>
            <p:cNvSpPr/>
            <p:nvPr/>
          </p:nvSpPr>
          <p:spPr>
            <a:xfrm>
              <a:off x="1880049" y="6129238"/>
              <a:ext cx="122204" cy="278671"/>
            </a:xfrm>
            <a:custGeom>
              <a:avLst/>
              <a:gdLst>
                <a:gd name="connsiteX0" fmla="*/ 72559 w 122204"/>
                <a:gd name="connsiteY0" fmla="*/ 278671 h 278671"/>
                <a:gd name="connsiteX1" fmla="*/ 72559 w 122204"/>
                <a:gd name="connsiteY1" fmla="*/ 113726 h 278671"/>
                <a:gd name="connsiteX2" fmla="*/ 116650 w 122204"/>
                <a:gd name="connsiteY2" fmla="*/ 113726 h 278671"/>
                <a:gd name="connsiteX3" fmla="*/ 116650 w 122204"/>
                <a:gd name="connsiteY3" fmla="*/ 88202 h 278671"/>
                <a:gd name="connsiteX4" fmla="*/ 72559 w 122204"/>
                <a:gd name="connsiteY4" fmla="*/ 88202 h 278671"/>
                <a:gd name="connsiteX5" fmla="*/ 72559 w 122204"/>
                <a:gd name="connsiteY5" fmla="*/ 58339 h 278671"/>
                <a:gd name="connsiteX6" fmla="*/ 103805 w 122204"/>
                <a:gd name="connsiteY6" fmla="*/ 32816 h 278671"/>
                <a:gd name="connsiteX7" fmla="*/ 122205 w 122204"/>
                <a:gd name="connsiteY7" fmla="*/ 34205 h 278671"/>
                <a:gd name="connsiteX8" fmla="*/ 122205 w 122204"/>
                <a:gd name="connsiteY8" fmla="*/ 4341 h 278671"/>
                <a:gd name="connsiteX9" fmla="*/ 96688 w 122204"/>
                <a:gd name="connsiteY9" fmla="*/ 0 h 278671"/>
                <a:gd name="connsiteX10" fmla="*/ 36974 w 122204"/>
                <a:gd name="connsiteY10" fmla="*/ 52609 h 278671"/>
                <a:gd name="connsiteX11" fmla="*/ 36974 w 122204"/>
                <a:gd name="connsiteY11" fmla="*/ 88202 h 278671"/>
                <a:gd name="connsiteX12" fmla="*/ 0 w 122204"/>
                <a:gd name="connsiteY12" fmla="*/ 88202 h 278671"/>
                <a:gd name="connsiteX13" fmla="*/ 0 w 122204"/>
                <a:gd name="connsiteY13" fmla="*/ 113726 h 278671"/>
                <a:gd name="connsiteX14" fmla="*/ 36974 w 122204"/>
                <a:gd name="connsiteY14" fmla="*/ 113726 h 278671"/>
                <a:gd name="connsiteX15" fmla="*/ 36974 w 122204"/>
                <a:gd name="connsiteY15" fmla="*/ 278671 h 278671"/>
                <a:gd name="connsiteX16" fmla="*/ 72559 w 122204"/>
                <a:gd name="connsiteY16" fmla="*/ 278671 h 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D3E4DAB-6265-0F83-A847-5B7F063D48EC}"/>
                </a:ext>
              </a:extLst>
            </p:cNvPr>
            <p:cNvSpPr/>
            <p:nvPr/>
          </p:nvSpPr>
          <p:spPr>
            <a:xfrm>
              <a:off x="2016661" y="6168998"/>
              <a:ext cx="113699" cy="245855"/>
            </a:xfrm>
            <a:custGeom>
              <a:avLst/>
              <a:gdLst>
                <a:gd name="connsiteX0" fmla="*/ 0 w 113699"/>
                <a:gd name="connsiteY0" fmla="*/ 49657 h 245855"/>
                <a:gd name="connsiteX1" fmla="*/ 0 w 113699"/>
                <a:gd name="connsiteY1" fmla="*/ 75180 h 245855"/>
                <a:gd name="connsiteX2" fmla="*/ 32634 w 113699"/>
                <a:gd name="connsiteY2" fmla="*/ 75180 h 245855"/>
                <a:gd name="connsiteX3" fmla="*/ 32634 w 113699"/>
                <a:gd name="connsiteY3" fmla="*/ 196025 h 245855"/>
                <a:gd name="connsiteX4" fmla="*/ 86620 w 113699"/>
                <a:gd name="connsiteY4" fmla="*/ 245856 h 245855"/>
                <a:gd name="connsiteX5" fmla="*/ 110748 w 113699"/>
                <a:gd name="connsiteY5" fmla="*/ 243078 h 245855"/>
                <a:gd name="connsiteX6" fmla="*/ 110748 w 113699"/>
                <a:gd name="connsiteY6" fmla="*/ 215992 h 245855"/>
                <a:gd name="connsiteX7" fmla="*/ 92348 w 113699"/>
                <a:gd name="connsiteY7" fmla="*/ 218770 h 245855"/>
                <a:gd name="connsiteX8" fmla="*/ 69608 w 113699"/>
                <a:gd name="connsiteY8" fmla="*/ 198803 h 245855"/>
                <a:gd name="connsiteX9" fmla="*/ 69608 w 113699"/>
                <a:gd name="connsiteY9" fmla="*/ 76743 h 245855"/>
                <a:gd name="connsiteX10" fmla="*/ 113699 w 113699"/>
                <a:gd name="connsiteY10" fmla="*/ 76743 h 245855"/>
                <a:gd name="connsiteX11" fmla="*/ 113699 w 113699"/>
                <a:gd name="connsiteY11" fmla="*/ 51220 h 245855"/>
                <a:gd name="connsiteX12" fmla="*/ 69608 w 113699"/>
                <a:gd name="connsiteY12" fmla="*/ 51220 h 245855"/>
                <a:gd name="connsiteX13" fmla="*/ 69608 w 113699"/>
                <a:gd name="connsiteY13" fmla="*/ 0 h 245855"/>
                <a:gd name="connsiteX14" fmla="*/ 34023 w 113699"/>
                <a:gd name="connsiteY14" fmla="*/ 11459 h 245855"/>
                <a:gd name="connsiteX15" fmla="*/ 34023 w 113699"/>
                <a:gd name="connsiteY15" fmla="*/ 51220 h 245855"/>
                <a:gd name="connsiteX16" fmla="*/ 0 w 113699"/>
                <a:gd name="connsiteY16" fmla="*/ 49657 h 2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6F52DDD2-B124-1FEF-0F68-3980EB3898A2}"/>
                </a:ext>
              </a:extLst>
            </p:cNvPr>
            <p:cNvSpPr/>
            <p:nvPr/>
          </p:nvSpPr>
          <p:spPr>
            <a:xfrm>
              <a:off x="1332730" y="6134967"/>
              <a:ext cx="221843" cy="272941"/>
            </a:xfrm>
            <a:custGeom>
              <a:avLst/>
              <a:gdLst>
                <a:gd name="connsiteX0" fmla="*/ 0 w 221843"/>
                <a:gd name="connsiteY0" fmla="*/ 272941 h 272941"/>
                <a:gd name="connsiteX1" fmla="*/ 93910 w 221843"/>
                <a:gd name="connsiteY1" fmla="*/ 272941 h 272941"/>
                <a:gd name="connsiteX2" fmla="*/ 221844 w 221843"/>
                <a:gd name="connsiteY2" fmla="*/ 136471 h 272941"/>
                <a:gd name="connsiteX3" fmla="*/ 93910 w 221843"/>
                <a:gd name="connsiteY3" fmla="*/ 0 h 272941"/>
                <a:gd name="connsiteX4" fmla="*/ 0 w 221843"/>
                <a:gd name="connsiteY4" fmla="*/ 0 h 272941"/>
                <a:gd name="connsiteX5" fmla="*/ 0 w 221843"/>
                <a:gd name="connsiteY5" fmla="*/ 272941 h 272941"/>
                <a:gd name="connsiteX6" fmla="*/ 38363 w 221843"/>
                <a:gd name="connsiteY6" fmla="*/ 32468 h 272941"/>
                <a:gd name="connsiteX7" fmla="*/ 93737 w 221843"/>
                <a:gd name="connsiteY7" fmla="*/ 32468 h 272941"/>
                <a:gd name="connsiteX8" fmla="*/ 183307 w 221843"/>
                <a:gd name="connsiteY8" fmla="*/ 136297 h 272941"/>
                <a:gd name="connsiteX9" fmla="*/ 93737 w 221843"/>
                <a:gd name="connsiteY9" fmla="*/ 240126 h 272941"/>
                <a:gd name="connsiteX10" fmla="*/ 38363 w 221843"/>
                <a:gd name="connsiteY10" fmla="*/ 240126 h 272941"/>
                <a:gd name="connsiteX11" fmla="*/ 38363 w 221843"/>
                <a:gd name="connsiteY11" fmla="*/ 32468 h 2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67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78253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!Place title here!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700-3D0B-4908-9651-6B19F07C1EC0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| 12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B682-064D-4C13-A3B8-5136217113EC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ijdelijke aanduiding voor afbeelding 16">
            <a:extLst>
              <a:ext uri="{FF2B5EF4-FFF2-40B4-BE49-F238E27FC236}">
                <a16:creationId xmlns:a16="http://schemas.microsoft.com/office/drawing/2014/main" id="{2BDB1DBC-B9F0-84CD-43BD-7C1A120AAC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1079" y="1553213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64AD10-5C90-D368-3C49-DF03503EF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1980A31E-F30A-763D-3DFF-0138D2292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2804304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6E953232-F208-797C-5930-5120F6B4F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8666" y="3379465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EA153BDC-8F93-5C07-C432-1AD4BAE5E9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40885" y="1553213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19" name="Tijdelijke aanduiding voor tekst 5">
            <a:extLst>
              <a:ext uri="{FF2B5EF4-FFF2-40B4-BE49-F238E27FC236}">
                <a16:creationId xmlns:a16="http://schemas.microsoft.com/office/drawing/2014/main" id="{C36A79C6-0893-50B8-0905-479BA88713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943" y="2804304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20" name="Tijdelijke aanduiding voor tekst 5">
            <a:extLst>
              <a:ext uri="{FF2B5EF4-FFF2-40B4-BE49-F238E27FC236}">
                <a16:creationId xmlns:a16="http://schemas.microsoft.com/office/drawing/2014/main" id="{44D9FE8F-F243-3D3F-0DE9-4AA5E6F25A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38472" y="3379465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9C5AB2FD-A168-9EB1-6F5A-F5818CC0BF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0691" y="1553213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22" name="Tijdelijke aanduiding voor tekst 5">
            <a:extLst>
              <a:ext uri="{FF2B5EF4-FFF2-40B4-BE49-F238E27FC236}">
                <a16:creationId xmlns:a16="http://schemas.microsoft.com/office/drawing/2014/main" id="{515E75E4-D251-917F-2522-DB41779468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8749" y="2804304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23" name="Tijdelijke aanduiding voor tekst 5">
            <a:extLst>
              <a:ext uri="{FF2B5EF4-FFF2-40B4-BE49-F238E27FC236}">
                <a16:creationId xmlns:a16="http://schemas.microsoft.com/office/drawing/2014/main" id="{2B5A2D9A-837E-74CC-9F50-7B1836C6F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278" y="3379465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24" name="Tijdelijke aanduiding voor afbeelding 16">
            <a:extLst>
              <a:ext uri="{FF2B5EF4-FFF2-40B4-BE49-F238E27FC236}">
                <a16:creationId xmlns:a16="http://schemas.microsoft.com/office/drawing/2014/main" id="{E9C8EF3A-3BBF-CF5F-7440-AEE3FD8C7FA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0497" y="1553213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26" name="Tijdelijke aanduiding voor tekst 5">
            <a:extLst>
              <a:ext uri="{FF2B5EF4-FFF2-40B4-BE49-F238E27FC236}">
                <a16:creationId xmlns:a16="http://schemas.microsoft.com/office/drawing/2014/main" id="{9A161DF5-ECCF-9F8E-D7EB-0A3D7DBAAE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78555" y="2804304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27" name="Tijdelijke aanduiding voor tekst 5">
            <a:extLst>
              <a:ext uri="{FF2B5EF4-FFF2-40B4-BE49-F238E27FC236}">
                <a16:creationId xmlns:a16="http://schemas.microsoft.com/office/drawing/2014/main" id="{A1489018-5DDF-11B4-0140-D6C25A3F5D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8084" y="3379465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28" name="Tijdelijke aanduiding voor afbeelding 16">
            <a:extLst>
              <a:ext uri="{FF2B5EF4-FFF2-40B4-BE49-F238E27FC236}">
                <a16:creationId xmlns:a16="http://schemas.microsoft.com/office/drawing/2014/main" id="{6F406607-4D1C-D35C-3C34-9A7E5953B87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00303" y="1553213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4AC378EA-6795-3FCC-96F7-18C3428576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8361" y="2804304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FE1D297D-39D5-78ED-EBB5-CCB867E334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7890" y="3379465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31" name="Tijdelijke aanduiding voor afbeelding 16">
            <a:extLst>
              <a:ext uri="{FF2B5EF4-FFF2-40B4-BE49-F238E27FC236}">
                <a16:creationId xmlns:a16="http://schemas.microsoft.com/office/drawing/2014/main" id="{7A0357DE-D66B-0586-147C-37E6AE239E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109" y="1553213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2" name="Tijdelijke aanduiding voor tekst 5">
            <a:extLst>
              <a:ext uri="{FF2B5EF4-FFF2-40B4-BE49-F238E27FC236}">
                <a16:creationId xmlns:a16="http://schemas.microsoft.com/office/drawing/2014/main" id="{F7FA5D4E-5C58-736C-2190-C0D5C49B74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18167" y="2804304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33" name="Tijdelijke aanduiding voor tekst 5">
            <a:extLst>
              <a:ext uri="{FF2B5EF4-FFF2-40B4-BE49-F238E27FC236}">
                <a16:creationId xmlns:a16="http://schemas.microsoft.com/office/drawing/2014/main" id="{DC347A12-7D9D-2FDE-9916-31C31FAAF7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17696" y="3379465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34" name="Tijdelijke aanduiding voor afbeelding 16">
            <a:extLst>
              <a:ext uri="{FF2B5EF4-FFF2-40B4-BE49-F238E27FC236}">
                <a16:creationId xmlns:a16="http://schemas.microsoft.com/office/drawing/2014/main" id="{1F654954-AB60-16EA-685C-9146F34179E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21079" y="3926116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5" name="Tijdelijke aanduiding voor tekst 5">
            <a:extLst>
              <a:ext uri="{FF2B5EF4-FFF2-40B4-BE49-F238E27FC236}">
                <a16:creationId xmlns:a16="http://schemas.microsoft.com/office/drawing/2014/main" id="{9CD5912F-34CD-F560-D5DE-E1DD585B2F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9137" y="5177207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36" name="Tijdelijke aanduiding voor tekst 5">
            <a:extLst>
              <a:ext uri="{FF2B5EF4-FFF2-40B4-BE49-F238E27FC236}">
                <a16:creationId xmlns:a16="http://schemas.microsoft.com/office/drawing/2014/main" id="{DE7DE2BA-CBA0-7004-0A0E-8EDFCC969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666" y="5752368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37" name="Tijdelijke aanduiding voor afbeelding 16">
            <a:extLst>
              <a:ext uri="{FF2B5EF4-FFF2-40B4-BE49-F238E27FC236}">
                <a16:creationId xmlns:a16="http://schemas.microsoft.com/office/drawing/2014/main" id="{AE305481-E465-A8C3-D03C-418FB91E424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40885" y="3926116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8" name="Tijdelijke aanduiding voor tekst 5">
            <a:extLst>
              <a:ext uri="{FF2B5EF4-FFF2-40B4-BE49-F238E27FC236}">
                <a16:creationId xmlns:a16="http://schemas.microsoft.com/office/drawing/2014/main" id="{91FB7B3D-7186-8739-6C9D-64DDB2ED5C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8943" y="5177207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39" name="Tijdelijke aanduiding voor tekst 5">
            <a:extLst>
              <a:ext uri="{FF2B5EF4-FFF2-40B4-BE49-F238E27FC236}">
                <a16:creationId xmlns:a16="http://schemas.microsoft.com/office/drawing/2014/main" id="{2EB90A8F-9EC7-6F6D-E74A-6251712488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38472" y="5752368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40" name="Tijdelijke aanduiding voor afbeelding 16">
            <a:extLst>
              <a:ext uri="{FF2B5EF4-FFF2-40B4-BE49-F238E27FC236}">
                <a16:creationId xmlns:a16="http://schemas.microsoft.com/office/drawing/2014/main" id="{283F3F1F-10EE-8394-B57B-CEF8B5B3DD8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360691" y="3926116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41" name="Tijdelijke aanduiding voor tekst 5">
            <a:extLst>
              <a:ext uri="{FF2B5EF4-FFF2-40B4-BE49-F238E27FC236}">
                <a16:creationId xmlns:a16="http://schemas.microsoft.com/office/drawing/2014/main" id="{6C4CAEDC-1ECC-E009-922A-4D08EAD13D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58749" y="5177207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42" name="Tijdelijke aanduiding voor tekst 5">
            <a:extLst>
              <a:ext uri="{FF2B5EF4-FFF2-40B4-BE49-F238E27FC236}">
                <a16:creationId xmlns:a16="http://schemas.microsoft.com/office/drawing/2014/main" id="{58FA89DB-78FF-3583-31AB-6736C65882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58278" y="5752368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43" name="Tijdelijke aanduiding voor afbeelding 16">
            <a:extLst>
              <a:ext uri="{FF2B5EF4-FFF2-40B4-BE49-F238E27FC236}">
                <a16:creationId xmlns:a16="http://schemas.microsoft.com/office/drawing/2014/main" id="{F8432D38-8A29-175D-17FD-F2C6924322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80497" y="3926116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44" name="Tijdelijke aanduiding voor tekst 5">
            <a:extLst>
              <a:ext uri="{FF2B5EF4-FFF2-40B4-BE49-F238E27FC236}">
                <a16:creationId xmlns:a16="http://schemas.microsoft.com/office/drawing/2014/main" id="{3A3AAFB4-7BEE-FAAF-A78E-0905095F22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8555" y="5177207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45" name="Tijdelijke aanduiding voor tekst 5">
            <a:extLst>
              <a:ext uri="{FF2B5EF4-FFF2-40B4-BE49-F238E27FC236}">
                <a16:creationId xmlns:a16="http://schemas.microsoft.com/office/drawing/2014/main" id="{4A5A85AC-8A5F-BC99-8225-0C5FF5DBB9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78084" y="5752368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46" name="Tijdelijke aanduiding voor afbeelding 16">
            <a:extLst>
              <a:ext uri="{FF2B5EF4-FFF2-40B4-BE49-F238E27FC236}">
                <a16:creationId xmlns:a16="http://schemas.microsoft.com/office/drawing/2014/main" id="{F0E8F12D-2BC6-2A47-7043-0D28EE7F530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0303" y="3926116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47" name="Tijdelijke aanduiding voor tekst 5">
            <a:extLst>
              <a:ext uri="{FF2B5EF4-FFF2-40B4-BE49-F238E27FC236}">
                <a16:creationId xmlns:a16="http://schemas.microsoft.com/office/drawing/2014/main" id="{15D5B773-861B-CB88-3BAF-23126ED210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98361" y="5177207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48" name="Tijdelijke aanduiding voor tekst 5">
            <a:extLst>
              <a:ext uri="{FF2B5EF4-FFF2-40B4-BE49-F238E27FC236}">
                <a16:creationId xmlns:a16="http://schemas.microsoft.com/office/drawing/2014/main" id="{29DC7896-E48D-706F-12F0-557630F99E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97890" y="5752368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49" name="Tijdelijke aanduiding voor afbeelding 16">
            <a:extLst>
              <a:ext uri="{FF2B5EF4-FFF2-40B4-BE49-F238E27FC236}">
                <a16:creationId xmlns:a16="http://schemas.microsoft.com/office/drawing/2014/main" id="{9DB5A94F-4630-E058-0265-9FA53E0E60B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20109" y="3926116"/>
            <a:ext cx="1643193" cy="1145017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50" name="Tijdelijke aanduiding voor tekst 5">
            <a:extLst>
              <a:ext uri="{FF2B5EF4-FFF2-40B4-BE49-F238E27FC236}">
                <a16:creationId xmlns:a16="http://schemas.microsoft.com/office/drawing/2014/main" id="{28D4A244-395A-6086-B66C-7DE62EF4355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18167" y="5177207"/>
            <a:ext cx="1643193" cy="56425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+ Surname</a:t>
            </a:r>
          </a:p>
        </p:txBody>
      </p:sp>
      <p:sp>
        <p:nvSpPr>
          <p:cNvPr id="51" name="Tijdelijke aanduiding voor tekst 5">
            <a:extLst>
              <a:ext uri="{FF2B5EF4-FFF2-40B4-BE49-F238E27FC236}">
                <a16:creationId xmlns:a16="http://schemas.microsoft.com/office/drawing/2014/main" id="{47469A3C-2754-210E-3FF5-D532250190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17696" y="5752368"/>
            <a:ext cx="1643193" cy="249299"/>
          </a:xfrm>
        </p:spPr>
        <p:txBody>
          <a:bodyPr wrap="square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Job function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6226CD6D-8EAD-A985-C799-BFB10B4D41C5}"/>
              </a:ext>
            </a:extLst>
          </p:cNvPr>
          <p:cNvSpPr/>
          <p:nvPr userDrawn="1"/>
        </p:nvSpPr>
        <p:spPr>
          <a:xfrm>
            <a:off x="0" y="-441330"/>
            <a:ext cx="19236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Introduction | 12x</a:t>
            </a:r>
          </a:p>
        </p:txBody>
      </p:sp>
      <p:grpSp>
        <p:nvGrpSpPr>
          <p:cNvPr id="5" name="INSTRUCTION">
            <a:extLst>
              <a:ext uri="{FF2B5EF4-FFF2-40B4-BE49-F238E27FC236}">
                <a16:creationId xmlns:a16="http://schemas.microsoft.com/office/drawing/2014/main" id="{40225562-8C9F-C926-9FD4-12228E6F5B28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F103148-33D4-1D80-311C-80CC3343D8F2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B66DCC6-BF1A-B2E9-DCB9-8A8B29DC67B7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A38B8266-FFFF-0F68-166C-59B8732DA25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4C90665-7A35-CF11-78E4-D9BBB21743EC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CAAEC92-091A-6F7C-ADDE-5FDBEDD1198A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981747D-BCBE-DD0D-00FD-16F2F56E940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8BA27E0-C80A-D311-CCE9-FCB8435FA6D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B3CA2DC-601D-0006-15AA-54B56F1D751C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557D420-57C5-868F-A779-BF44CFC09E8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5C3CCAD-C555-D7F4-23F4-2244B1201801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884FFE22-3D7D-2A2F-0CB1-5A9734DC4C4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F2F3268B-1DFB-074D-49B7-2BDEB3E4C94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42F389F5-0C41-A6D5-4FA1-171A8ED6BE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82" name="Rechthoek 81">
                      <a:extLst>
                        <a:ext uri="{FF2B5EF4-FFF2-40B4-BE49-F238E27FC236}">
                          <a16:creationId xmlns:a16="http://schemas.microsoft.com/office/drawing/2014/main" id="{928A756D-44BB-9FC0-8C9B-C1ED268AEA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FCEB55FC-D86E-6D69-3187-CB8EDD86267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4" name="Ovaal 83">
                      <a:extLst>
                        <a:ext uri="{FF2B5EF4-FFF2-40B4-BE49-F238E27FC236}">
                          <a16:creationId xmlns:a16="http://schemas.microsoft.com/office/drawing/2014/main" id="{5E917375-55B8-7010-91CC-0FE8C9A89B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637A90C8-F2EA-873B-90D5-8A8BA764A1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1" name="Afbeelding 80">
                    <a:extLst>
                      <a:ext uri="{FF2B5EF4-FFF2-40B4-BE49-F238E27FC236}">
                        <a16:creationId xmlns:a16="http://schemas.microsoft.com/office/drawing/2014/main" id="{535A9468-AFA5-EC58-EFEC-A571F8B31D0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08ECD9CF-B6DE-00CC-EE2D-49B77C92E02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7868EFD9-37FA-9068-C0B9-ADE6933C3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8F034925-D42D-5D16-16A8-D5AC0F2EE8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5847DCD3-C76F-3E89-F437-C5754028A3D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7E3D2265-B6ED-F356-7223-CF4A7B4757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C0CDF9B4-75C2-82A5-9369-D46ADC65EBF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4DF1CE7C-E9E6-8B9C-1E32-907AC001439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71" name="Gelijkbenige driehoek 70">
                <a:extLst>
                  <a:ext uri="{FF2B5EF4-FFF2-40B4-BE49-F238E27FC236}">
                    <a16:creationId xmlns:a16="http://schemas.microsoft.com/office/drawing/2014/main" id="{84FB8A36-50FE-4AFD-BF7A-10E2B0EF97B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ICOON_info">
              <a:extLst>
                <a:ext uri="{FF2B5EF4-FFF2-40B4-BE49-F238E27FC236}">
                  <a16:creationId xmlns:a16="http://schemas.microsoft.com/office/drawing/2014/main" id="{48ACEE1B-242B-B5F0-194F-667EAA66EB0D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8F340F90-9197-5EF9-7D93-141F1C5999D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Graphic 163" descr="Informatie">
                <a:extLst>
                  <a:ext uri="{FF2B5EF4-FFF2-40B4-BE49-F238E27FC236}">
                    <a16:creationId xmlns:a16="http://schemas.microsoft.com/office/drawing/2014/main" id="{50D41316-8DA3-A36E-7B44-324DD2A72A0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9ED540E0-7070-DB13-59AB-ABF04EC65687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62" name="Inspireren">
                <a:extLst>
                  <a:ext uri="{FF2B5EF4-FFF2-40B4-BE49-F238E27FC236}">
                    <a16:creationId xmlns:a16="http://schemas.microsoft.com/office/drawing/2014/main" id="{62A04428-6E83-32B4-9FAB-DCB1667D037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64" name="Freeform 12">
                  <a:extLst>
                    <a:ext uri="{FF2B5EF4-FFF2-40B4-BE49-F238E27FC236}">
                      <a16:creationId xmlns:a16="http://schemas.microsoft.com/office/drawing/2014/main" id="{BC8457D2-173B-3BAB-5615-0AE5B82F2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65" name="Freeform 13">
                  <a:extLst>
                    <a:ext uri="{FF2B5EF4-FFF2-40B4-BE49-F238E27FC236}">
                      <a16:creationId xmlns:a16="http://schemas.microsoft.com/office/drawing/2014/main" id="{E13BEEA4-A04E-AE3C-53CD-59348AA1D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66" name="Freeform 14">
                  <a:extLst>
                    <a:ext uri="{FF2B5EF4-FFF2-40B4-BE49-F238E27FC236}">
                      <a16:creationId xmlns:a16="http://schemas.microsoft.com/office/drawing/2014/main" id="{A5835AE3-E5C3-0B7C-B492-564AC14076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27FB5D2B-493D-E964-17BF-D365F4AB027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55274F88-BD65-7EC3-24B0-0C2420703DD1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7A6085FC-A172-67B5-BB8D-17001DC0A45E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58" name="Vrije vorm: vorm 57">
                  <a:extLst>
                    <a:ext uri="{FF2B5EF4-FFF2-40B4-BE49-F238E27FC236}">
                      <a16:creationId xmlns:a16="http://schemas.microsoft.com/office/drawing/2014/main" id="{8C460B96-126F-1EEE-8106-D2C3CE2BE58F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1A6CC070-0550-5850-74BE-1EB18A25D2C3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0" name="Vrije vorm: vorm 59">
                    <a:extLst>
                      <a:ext uri="{FF2B5EF4-FFF2-40B4-BE49-F238E27FC236}">
                        <a16:creationId xmlns:a16="http://schemas.microsoft.com/office/drawing/2014/main" id="{1202B739-C50C-952F-22A9-A2DBEE381B78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1" name="Vrije vorm: vorm 60">
                    <a:extLst>
                      <a:ext uri="{FF2B5EF4-FFF2-40B4-BE49-F238E27FC236}">
                        <a16:creationId xmlns:a16="http://schemas.microsoft.com/office/drawing/2014/main" id="{0F0FA3AA-1DED-70D1-F41C-9531BACAECCF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2EE8E4D7-969D-CD7D-74C3-E18162B8F8E4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6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183595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 + image | 3x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8B543A-2767-43F1-BC4B-829A30DC8451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91EA6725-0188-65AD-72C1-4C7BD74C71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138" y="1565274"/>
            <a:ext cx="3465135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F2DF1597-DFE8-6644-F887-E67950E326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63196" y="1565274"/>
            <a:ext cx="3465135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810D3D24-77AF-21F9-A7DC-EAC87BBBAD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07254" y="1565274"/>
            <a:ext cx="3465135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C1BEDD91-7E11-7F78-0EB1-7A61AEAA1FC3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2820339-A155-C2DA-5D85-1A8A70891837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961C930-793D-30B1-AC1E-F37D153838DF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E6CA0822-5A7D-01B7-67B7-72AE344145D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8FFBBD8-5578-28EF-FA1B-A0B704E1BCA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FC817E7-5A61-D634-3703-AAB1BBE944E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A8BFC37-3D23-7F23-92C4-E60F9DE2C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12F2198-FA74-4AEB-030B-4F62E89C93E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FFCC9BA-0FE5-6DE6-B88C-0EAF11CF4CD7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6F1F168-F1B6-04AA-70A1-81E6CF7F5B08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9EAC79E-1839-7C85-0B55-8C84A0ECB027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52550A1A-3BDD-E55D-669F-0BB27F2F91C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9CF74A4B-BB77-E9C9-08E8-7C7BD9A78E6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4486B5C9-3E8A-2C5B-A620-EC874628EB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1C0767B3-757F-89D7-F1B4-E990D162756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01FE88A9-1F9E-DE8F-8122-A542240BDE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" name="Ovaal 50">
                      <a:extLst>
                        <a:ext uri="{FF2B5EF4-FFF2-40B4-BE49-F238E27FC236}">
                          <a16:creationId xmlns:a16="http://schemas.microsoft.com/office/drawing/2014/main" id="{5C5972BC-6B4B-8135-3095-DDB33A0AC0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7" name="Afbeelding 46">
                    <a:extLst>
                      <a:ext uri="{FF2B5EF4-FFF2-40B4-BE49-F238E27FC236}">
                        <a16:creationId xmlns:a16="http://schemas.microsoft.com/office/drawing/2014/main" id="{5B62A33F-4BCF-D95A-63D2-C2D31ECA03C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8" name="Afbeelding 47">
                    <a:extLst>
                      <a:ext uri="{FF2B5EF4-FFF2-40B4-BE49-F238E27FC236}">
                        <a16:creationId xmlns:a16="http://schemas.microsoft.com/office/drawing/2014/main" id="{CF326FF7-A89B-A394-24D9-34D0801F197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E9F9AFC9-F44B-0EEA-AE3D-7E090A28A75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C25A64C3-0F2E-346A-181C-A2FA9D28C8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B2BE2B41-F6F0-AB25-7D38-E170ED6821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35F0D4D3-BFCD-B452-4F65-96DF194749C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9960AEAD-8CB3-84FA-B65D-0EB643A332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DF1021CD-36D0-EF67-730B-36367E1B08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11B84C2-DCA7-50A0-7574-C562CA55F26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8" name="Gelijkbenige driehoek 37">
                <a:extLst>
                  <a:ext uri="{FF2B5EF4-FFF2-40B4-BE49-F238E27FC236}">
                    <a16:creationId xmlns:a16="http://schemas.microsoft.com/office/drawing/2014/main" id="{01F4FC81-A7BE-A3DF-305C-5252593B9F7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659DC2D3-96F0-8050-694C-44A67A579679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64EE95DD-EF7A-7797-9D56-47E5E7EF55A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Graphic 163" descr="Informatie">
                <a:extLst>
                  <a:ext uri="{FF2B5EF4-FFF2-40B4-BE49-F238E27FC236}">
                    <a16:creationId xmlns:a16="http://schemas.microsoft.com/office/drawing/2014/main" id="{866667A0-93C8-1B83-28A5-F68E5D3DD90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16C13EA5-FB01-E446-D20C-CE31F2D2ED67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9" name="Inspireren">
                <a:extLst>
                  <a:ext uri="{FF2B5EF4-FFF2-40B4-BE49-F238E27FC236}">
                    <a16:creationId xmlns:a16="http://schemas.microsoft.com/office/drawing/2014/main" id="{D854E2D5-E630-6E4D-2C9C-E43E5809F34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C7C23C67-E152-981A-0599-915F68294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CA4712CF-C6C5-F02F-DF6F-B6F3E57A0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0EFCC7D7-5360-288B-55CE-D031D66BDC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BB1FA0C5-74E3-6395-EB06-85F2A649ADA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284CE24E-1A41-6401-51A4-E142A49BE9DC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A4F3D131-9E41-8F32-049B-F8987CF2154A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43398105-4A43-D472-F6F8-6E4F71A90E4C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6" name="Groep 25">
                  <a:extLst>
                    <a:ext uri="{FF2B5EF4-FFF2-40B4-BE49-F238E27FC236}">
                      <a16:creationId xmlns:a16="http://schemas.microsoft.com/office/drawing/2014/main" id="{02ABAC87-F648-BAB6-0A09-F85CD3FF3AD2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" name="Vrije vorm: vorm 26">
                    <a:extLst>
                      <a:ext uri="{FF2B5EF4-FFF2-40B4-BE49-F238E27FC236}">
                        <a16:creationId xmlns:a16="http://schemas.microsoft.com/office/drawing/2014/main" id="{77FF17EC-FDAB-C3E5-33DC-82585BEECF84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Vrije vorm: vorm 27">
                    <a:extLst>
                      <a:ext uri="{FF2B5EF4-FFF2-40B4-BE49-F238E27FC236}">
                        <a16:creationId xmlns:a16="http://schemas.microsoft.com/office/drawing/2014/main" id="{28C53FCD-B8B8-729F-D8ED-C1414AFC8F0F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E442BAC-76B0-CA2C-5ED4-D0F695C293F2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8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183595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 + image | 5x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B212C8-27CD-44C7-8A57-6587493DD57A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91EA6725-0188-65AD-72C1-4C7BD74C71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138" y="1565274"/>
            <a:ext cx="2008023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33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</a:t>
            </a:r>
            <a:br>
              <a:rPr lang="en-GB" noProof="0" dirty="0"/>
            </a:br>
            <a:r>
              <a:rPr lang="en-GB" noProof="0" dirty="0"/>
              <a:t>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F2DF1597-DFE8-6644-F887-E67950E326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4788" y="1565274"/>
            <a:ext cx="2008023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33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</a:t>
            </a:r>
            <a:br>
              <a:rPr lang="en-GB" noProof="0" dirty="0"/>
            </a:br>
            <a:r>
              <a:rPr lang="en-GB" noProof="0" dirty="0"/>
              <a:t>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810D3D24-77AF-21F9-A7DC-EAC87BBBAD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90438" y="1565274"/>
            <a:ext cx="2008023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33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</a:t>
            </a:r>
            <a:br>
              <a:rPr lang="en-GB" noProof="0" dirty="0"/>
            </a:br>
            <a:r>
              <a:rPr lang="en-GB" noProof="0" dirty="0"/>
              <a:t>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F3249781-074E-A875-B16D-B50D9144833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76088" y="1565274"/>
            <a:ext cx="2008023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33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</a:t>
            </a:r>
            <a:br>
              <a:rPr lang="en-GB" noProof="0" dirty="0"/>
            </a:br>
            <a:r>
              <a:rPr lang="en-GB" noProof="0" dirty="0"/>
              <a:t>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15" name="Tijdelijke aanduiding voor afbeelding 16">
            <a:extLst>
              <a:ext uri="{FF2B5EF4-FFF2-40B4-BE49-F238E27FC236}">
                <a16:creationId xmlns:a16="http://schemas.microsoft.com/office/drawing/2014/main" id="{F0A1C48D-CC16-E6F4-8EB6-4ED779A227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61739" y="1565274"/>
            <a:ext cx="2008023" cy="2401245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33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</a:t>
            </a:r>
            <a:br>
              <a:rPr lang="en-GB" noProof="0" dirty="0"/>
            </a:br>
            <a:r>
              <a:rPr lang="en-GB" noProof="0" dirty="0"/>
              <a:t>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A0E3E43A-7F53-A1B6-9718-E03EB7CACED5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98200CA-17D3-37BE-D275-4E510B099910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2B005B-DFE8-D219-ED34-4A925CD33748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7547CCA6-FF94-E275-2C59-08F01F6333C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FCDBAD4-61BC-E5B8-2689-52FBF923FFBD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36CEA1BB-6A1A-7A2B-52BC-2A654FCD53BA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35A2C1-288D-FD3D-C18D-B1C829ECA50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EF52C089-2E3E-52D9-1437-114FC559397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10B2407-0469-814E-88E3-304AA60EDF5C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DF8C078-39F0-2187-08F3-73CEE7194351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A749A02A-9780-3C48-8024-5209C1347169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2E06948-C237-0DAF-527C-B61A8C19154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EF4C4060-F043-8A29-9F21-8C3F1046A1C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FFF34B06-FF44-AFD0-1680-853AD66FDD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8D0763BA-D2E9-B036-6E36-C6A99F75D40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C9319DF-5232-122B-07DF-D9F76D801C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B0FB3FFE-7322-E2DD-8E8A-7750CC6FC3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23A6B195-D9EF-0E32-CA0B-2D221ADDA89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0EBED73B-124F-1B99-0424-ADF575CD10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ED7DA034-74EF-C7C2-B8AA-93316AF25AF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C0EF78E2-6267-E152-6147-8A5125E9E5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884C5A3-B370-7711-EEB2-537CA359B0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BFE67339-F951-CE41-9F1F-03039B0FA1C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70AD5692-032A-B084-E224-332AE1DACB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EBAD3D83-D98D-425D-2E15-41B0342778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F62CA87-1483-B839-895C-0B4CE565A8F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A583FB57-8434-EBE9-1790-5262A730636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ICOON_info">
              <a:extLst>
                <a:ext uri="{FF2B5EF4-FFF2-40B4-BE49-F238E27FC236}">
                  <a16:creationId xmlns:a16="http://schemas.microsoft.com/office/drawing/2014/main" id="{AFEE2C5A-6B0A-E7FE-F573-B31CA047FA3E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85A16AD0-2DBD-A2EB-D958-6BA821B1971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Graphic 163" descr="Informatie">
                <a:extLst>
                  <a:ext uri="{FF2B5EF4-FFF2-40B4-BE49-F238E27FC236}">
                    <a16:creationId xmlns:a16="http://schemas.microsoft.com/office/drawing/2014/main" id="{5DAF385E-2D5E-87DE-FE7E-9BB028A73E0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1CA5E7D-2515-2552-D47E-01C94BDF9E31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A6FFB968-B2E5-FDAD-4424-F5911DC0149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60750295-01BF-49A3-0E88-76C8CD6CB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76B5E774-8A39-9479-5698-A2AD37518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843BD78B-6440-32E7-5230-5F86091EC9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1BE2473F-CBEA-2BAE-AB58-22F9CCBA9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D974928-309B-8EE2-9125-1E515AB01D33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49C5526B-71F9-B8DD-557E-B6E417F9E706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7" name="Vrije vorm: vorm 26">
                  <a:extLst>
                    <a:ext uri="{FF2B5EF4-FFF2-40B4-BE49-F238E27FC236}">
                      <a16:creationId xmlns:a16="http://schemas.microsoft.com/office/drawing/2014/main" id="{CC9CF50E-686E-9602-D618-9A4E4CE65C49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1BA39192-088B-2668-9BDA-5A08B47F8F41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9" name="Vrije vorm: vorm 28">
                    <a:extLst>
                      <a:ext uri="{FF2B5EF4-FFF2-40B4-BE49-F238E27FC236}">
                        <a16:creationId xmlns:a16="http://schemas.microsoft.com/office/drawing/2014/main" id="{BF49DE5B-DC59-607C-F2AE-5E7E0909AE51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" name="Vrije vorm: vorm 29">
                    <a:extLst>
                      <a:ext uri="{FF2B5EF4-FFF2-40B4-BE49-F238E27FC236}">
                        <a16:creationId xmlns:a16="http://schemas.microsoft.com/office/drawing/2014/main" id="{83E1E69C-61A8-769E-82D2-E36E930D304B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6969B41F-B5FF-F469-B023-3644137AC522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6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183595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 + image | 8x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2C72D20-EA3A-4D73-B70D-F8B50ABB8C04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91EA6725-0188-65AD-72C1-4C7BD74C71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138" y="1565275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F2DF1597-DFE8-6644-F887-E67950E326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52029" y="1565275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810D3D24-77AF-21F9-A7DC-EAC87BBBAD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84920" y="1565275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16" name="Tijdelijke aanduiding voor afbeelding 16">
            <a:extLst>
              <a:ext uri="{FF2B5EF4-FFF2-40B4-BE49-F238E27FC236}">
                <a16:creationId xmlns:a16="http://schemas.microsoft.com/office/drawing/2014/main" id="{52797F0B-0AF1-F7E9-0750-13796D3738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17812" y="1565275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5F313C6-9854-9ED7-895D-E50D00D319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9138" y="3873957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BE5F5E03-4E60-317C-16DE-CC9BFA27400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52029" y="3873957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19" name="Tijdelijke aanduiding voor afbeelding 16">
            <a:extLst>
              <a:ext uri="{FF2B5EF4-FFF2-40B4-BE49-F238E27FC236}">
                <a16:creationId xmlns:a16="http://schemas.microsoft.com/office/drawing/2014/main" id="{6D5AE00A-4952-4650-00D2-088812CF609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4920" y="3873957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20" name="Tijdelijke aanduiding voor afbeelding 16">
            <a:extLst>
              <a:ext uri="{FF2B5EF4-FFF2-40B4-BE49-F238E27FC236}">
                <a16:creationId xmlns:a16="http://schemas.microsoft.com/office/drawing/2014/main" id="{306A1CD5-9B56-C6CC-4635-1C924F009B0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917812" y="3873957"/>
            <a:ext cx="2553463" cy="212976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</a:t>
            </a:r>
            <a:br>
              <a:rPr lang="en-GB" noProof="0" dirty="0"/>
            </a:br>
            <a:r>
              <a:rPr lang="en-GB" noProof="0" dirty="0"/>
              <a:t>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FB5B2E14-BE84-BCEB-9AC3-EEDB2B723C44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76A04E10-5665-EB80-FAD8-F675B240DC23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1257885-B6DA-DB4A-8CC7-1328C4A68A7B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30315B7A-18FD-B178-357A-1F4C5440026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174BFAC-0F16-F3CD-AB7B-2E11A27AF443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F39497E-BA05-10A9-E984-07063809D74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3F2B080-A614-9B47-601D-AEEBF2038E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B24963F-C8E3-B24C-8CAD-A30D8B558C25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BDAAF35-0FF4-74CD-31C5-D987A2862A2F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31265B2-769C-5458-629C-AD17D757943D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1E914D9A-BB84-A9B7-D52F-147F5807070D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9DDA8086-293C-2A67-6D52-75CC30369B0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34A2D32E-1F3F-4227-1A84-3AEDE2465BB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01856909-64A5-463F-5163-AD91C76BEE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A43CC0AA-532C-1137-5C22-3FDD91E29A4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4CA0B3D9-19A9-33E3-4581-40AB2C4CB8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06226EF2-ECAD-CF83-2DBF-0DC9810CCD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F7E58752-4579-1268-E934-2636C5688C5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8812E136-8448-D3FA-BB8E-F9C78E5530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2C8EF9AE-11C9-B2FF-60C0-38F4F8B1D32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0F40C97F-1BDD-3698-D9F6-244DDE629C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96902304-93AF-9BC8-2EB5-1A4E1B75481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2521AAC5-33A0-F6EF-60C0-9461A95BCF6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7F38B84-DA9B-40A7-58DC-9DC147FAE9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702DE6E3-6279-76AB-C77D-8768786086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B642DE9-EB8A-F0E3-60A4-D910D5AFDBC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42">
                <a:extLst>
                  <a:ext uri="{FF2B5EF4-FFF2-40B4-BE49-F238E27FC236}">
                    <a16:creationId xmlns:a16="http://schemas.microsoft.com/office/drawing/2014/main" id="{6353C08C-FA3D-FB3D-8A97-00D623FCC50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ICOON_info">
              <a:extLst>
                <a:ext uri="{FF2B5EF4-FFF2-40B4-BE49-F238E27FC236}">
                  <a16:creationId xmlns:a16="http://schemas.microsoft.com/office/drawing/2014/main" id="{030E1DAE-0AF9-0F8B-9FB8-F0243DD24CCB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6BD7785-19CD-67DE-9656-F6935ED9423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9B462E07-E5CE-82E4-843E-6261EE8493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B9B15E22-9455-C06D-36AF-3631E3E76FEF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B6CB7955-883F-36A7-AACD-06C1DE7D11E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B3B3EF27-68C2-61F0-12C3-76DBC71A6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1B6C3523-3C33-D9B2-8539-AF66D032A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39FDF4F7-04E6-9A05-0D75-978B1B3807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2D21BEA-A69C-16A6-DCC7-CA3006D123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80626468-5D29-A9DB-66B7-1E4726E386E4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27992852-BCC4-126C-8321-ACA295BFDA62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30" name="Vrije vorm: vorm 29">
                  <a:extLst>
                    <a:ext uri="{FF2B5EF4-FFF2-40B4-BE49-F238E27FC236}">
                      <a16:creationId xmlns:a16="http://schemas.microsoft.com/office/drawing/2014/main" id="{1B5825DA-3CAF-4502-1DB0-D5AD050257BD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633C8F6-2BB3-F3B2-65B1-EE43B8FC7D3B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2" name="Vrije vorm: vorm 31">
                    <a:extLst>
                      <a:ext uri="{FF2B5EF4-FFF2-40B4-BE49-F238E27FC236}">
                        <a16:creationId xmlns:a16="http://schemas.microsoft.com/office/drawing/2014/main" id="{13F1A64B-6C10-11FF-0F9A-315E2F499FD6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" name="Vrije vorm: vorm 32">
                    <a:extLst>
                      <a:ext uri="{FF2B5EF4-FFF2-40B4-BE49-F238E27FC236}">
                        <a16:creationId xmlns:a16="http://schemas.microsoft.com/office/drawing/2014/main" id="{228AE0C0-4720-B79B-2A72-A4C9EAD28A6F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E95F67C1-91F8-1589-A683-24D5B4E6B39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3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17CC9AC3-D9AB-29D8-6FE9-89ABF562749F}"/>
              </a:ext>
            </a:extLst>
          </p:cNvPr>
          <p:cNvSpPr/>
          <p:nvPr userDrawn="1"/>
        </p:nvSpPr>
        <p:spPr>
          <a:xfrm>
            <a:off x="-10751" y="0"/>
            <a:ext cx="12202751" cy="6858000"/>
          </a:xfrm>
          <a:custGeom>
            <a:avLst/>
            <a:gdLst>
              <a:gd name="connsiteX0" fmla="*/ 9196825 w 12202751"/>
              <a:gd name="connsiteY0" fmla="*/ 6253791 h 6858000"/>
              <a:gd name="connsiteX1" fmla="*/ 9228283 w 12202751"/>
              <a:gd name="connsiteY1" fmla="*/ 6260764 h 6858000"/>
              <a:gd name="connsiteX2" fmla="*/ 9319129 w 12202751"/>
              <a:gd name="connsiteY2" fmla="*/ 6797771 h 6858000"/>
              <a:gd name="connsiteX3" fmla="*/ 9315062 w 12202751"/>
              <a:gd name="connsiteY3" fmla="*/ 6858000 h 6858000"/>
              <a:gd name="connsiteX4" fmla="*/ 8712780 w 12202751"/>
              <a:gd name="connsiteY4" fmla="*/ 6858000 h 6858000"/>
              <a:gd name="connsiteX5" fmla="*/ 8752852 w 12202751"/>
              <a:gd name="connsiteY5" fmla="*/ 6786092 h 6858000"/>
              <a:gd name="connsiteX6" fmla="*/ 9165949 w 12202751"/>
              <a:gd name="connsiteY6" fmla="*/ 6254507 h 6858000"/>
              <a:gd name="connsiteX7" fmla="*/ 9196825 w 12202751"/>
              <a:gd name="connsiteY7" fmla="*/ 6253791 h 6858000"/>
              <a:gd name="connsiteX8" fmla="*/ 6322661 w 12202751"/>
              <a:gd name="connsiteY8" fmla="*/ 860036 h 6858000"/>
              <a:gd name="connsiteX9" fmla="*/ 6406295 w 12202751"/>
              <a:gd name="connsiteY9" fmla="*/ 923793 h 6858000"/>
              <a:gd name="connsiteX10" fmla="*/ 6343263 w 12202751"/>
              <a:gd name="connsiteY10" fmla="*/ 1578190 h 6858000"/>
              <a:gd name="connsiteX11" fmla="*/ 3612233 w 12202751"/>
              <a:gd name="connsiteY11" fmla="*/ 6735009 h 6858000"/>
              <a:gd name="connsiteX12" fmla="*/ 3592717 w 12202751"/>
              <a:gd name="connsiteY12" fmla="*/ 6858000 h 6858000"/>
              <a:gd name="connsiteX13" fmla="*/ 0 w 12202751"/>
              <a:gd name="connsiteY13" fmla="*/ 6858000 h 6858000"/>
              <a:gd name="connsiteX14" fmla="*/ 0 w 12202751"/>
              <a:gd name="connsiteY14" fmla="*/ 6632489 h 6858000"/>
              <a:gd name="connsiteX15" fmla="*/ 339610 w 12202751"/>
              <a:gd name="connsiteY15" fmla="*/ 6322172 h 6858000"/>
              <a:gd name="connsiteX16" fmla="*/ 5674132 w 12202751"/>
              <a:gd name="connsiteY16" fmla="*/ 1607274 h 6858000"/>
              <a:gd name="connsiteX17" fmla="*/ 6322661 w 12202751"/>
              <a:gd name="connsiteY17" fmla="*/ 860036 h 6858000"/>
              <a:gd name="connsiteX18" fmla="*/ 11650950 w 12202751"/>
              <a:gd name="connsiteY18" fmla="*/ 0 h 6858000"/>
              <a:gd name="connsiteX19" fmla="*/ 12202751 w 12202751"/>
              <a:gd name="connsiteY19" fmla="*/ 0 h 6858000"/>
              <a:gd name="connsiteX20" fmla="*/ 12202751 w 12202751"/>
              <a:gd name="connsiteY20" fmla="*/ 4442690 h 6858000"/>
              <a:gd name="connsiteX21" fmla="*/ 12090669 w 12202751"/>
              <a:gd name="connsiteY21" fmla="*/ 4422014 h 6858000"/>
              <a:gd name="connsiteX22" fmla="*/ 10571396 w 12202751"/>
              <a:gd name="connsiteY22" fmla="*/ 2213198 h 6858000"/>
              <a:gd name="connsiteX23" fmla="*/ 11525799 w 12202751"/>
              <a:gd name="connsiteY23" fmla="*/ 135882 h 6858000"/>
              <a:gd name="connsiteX24" fmla="*/ 0 w 12202751"/>
              <a:gd name="connsiteY24" fmla="*/ 0 h 6858000"/>
              <a:gd name="connsiteX25" fmla="*/ 2054194 w 12202751"/>
              <a:gd name="connsiteY25" fmla="*/ 0 h 6858000"/>
              <a:gd name="connsiteX26" fmla="*/ 1941123 w 12202751"/>
              <a:gd name="connsiteY26" fmla="*/ 75811 h 6858000"/>
              <a:gd name="connsiteX27" fmla="*/ 206525 w 12202751"/>
              <a:gd name="connsiteY27" fmla="*/ 1437904 h 6858000"/>
              <a:gd name="connsiteX28" fmla="*/ 0 w 12202751"/>
              <a:gd name="connsiteY28" fmla="*/ 1632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/>
              <a:t> </a:t>
            </a:r>
            <a:endParaRPr lang="en-GB" sz="16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179810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Custom #1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833BC-2BCD-459A-A07F-8BF3DC2B6D64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jdelijke aanduiding voor afbeelding 16">
            <a:extLst>
              <a:ext uri="{FF2B5EF4-FFF2-40B4-BE49-F238E27FC236}">
                <a16:creationId xmlns:a16="http://schemas.microsoft.com/office/drawing/2014/main" id="{FB7B2255-55E9-265C-8D2D-CD4015864A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883643" cy="6858000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</a:t>
            </a:r>
            <a:br>
              <a:rPr lang="en-GB" noProof="0" dirty="0"/>
            </a:br>
            <a:r>
              <a:rPr lang="en-GB" noProof="0" dirty="0"/>
              <a:t>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sp>
        <p:nvSpPr>
          <p:cNvPr id="6" name="Tijdelijke aanduiding voor tekst 18">
            <a:extLst>
              <a:ext uri="{FF2B5EF4-FFF2-40B4-BE49-F238E27FC236}">
                <a16:creationId xmlns:a16="http://schemas.microsoft.com/office/drawing/2014/main" id="{07A92A2F-B28E-1AA4-B7E6-A22A1775A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8" name="INSTRUCTION">
            <a:extLst>
              <a:ext uri="{FF2B5EF4-FFF2-40B4-BE49-F238E27FC236}">
                <a16:creationId xmlns:a16="http://schemas.microsoft.com/office/drawing/2014/main" id="{133248AD-A0A6-2D3B-438C-304B5EF815A9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4B57176-6381-2658-EAC8-53F5B9AE3AB2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D7A6116A-ED1E-3B64-4A50-CB00B8CBA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C547444-80ED-529A-5F0B-7AB4BAC6AEBB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554F99AC-DE0A-0C96-3C09-83A1F519C53E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B62EF6E-3E46-BAF1-107C-4B52A9EBA7D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63E8D66F-D464-1A68-F87A-623BB632C03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9481C4E-806D-6479-6F69-E6CD84F2ED1E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EA8BC04-D980-7068-7FE5-DA9973C62957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B8E3829-1E33-57F5-F9BA-8BCF0A2592FD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B41667F-93A4-24C5-523D-482A73C650E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C0AF4A3F-6B37-88A6-4CC8-22DA55E5DA6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3AEF362C-E2AB-29A4-DFF0-CF9BB9AEFA3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1" name="Rechthoek: afgeronde hoeken 70">
                  <a:extLst>
                    <a:ext uri="{FF2B5EF4-FFF2-40B4-BE49-F238E27FC236}">
                      <a16:creationId xmlns:a16="http://schemas.microsoft.com/office/drawing/2014/main" id="{7A7569BE-476B-D15D-1F04-6B9A5315F10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C7911B75-8C19-886B-41FC-0AB2981ADF4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34512AB1-2B48-0756-A801-ABF43E269DA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B0383D3D-0F6A-8D49-FE9E-F623C63B482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58B368D1-F727-1163-7316-69040A0C404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23CEDC4C-0285-4631-02E3-E4561F8B26E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4827018-4DEE-07CC-0540-715F04C8600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276300A3-9ADC-B42D-DEDD-4875A5743A8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5" name="Rechthoek: afgeronde hoeken 64">
                    <a:extLst>
                      <a:ext uri="{FF2B5EF4-FFF2-40B4-BE49-F238E27FC236}">
                        <a16:creationId xmlns:a16="http://schemas.microsoft.com/office/drawing/2014/main" id="{E570D19C-E531-91C5-90FC-3928FB50A3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AE74BC55-03C3-7B72-4866-367E98D6C8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2630DA57-E337-D891-B33F-8E625E9E76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8555A2D-ABB9-D838-A024-040DE3F4E5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E1E5EE0E-9881-331D-DF7B-2187570B64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67138DF9-A551-A9D3-68B6-B54FAB78BC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4" name="Boog 63">
                  <a:extLst>
                    <a:ext uri="{FF2B5EF4-FFF2-40B4-BE49-F238E27FC236}">
                      <a16:creationId xmlns:a16="http://schemas.microsoft.com/office/drawing/2014/main" id="{E81D3D0A-8805-6A16-9BF6-A20E047254D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A9E0FAAC-8DD1-3D73-1CA9-5D2F3A00E22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0976B0B1-25C0-BFF0-37D5-4EB32C9AC32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232A06D6-54EE-9ED9-01F3-E91BE9F8E15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8E1E616-7B5B-F74D-B980-985B2AA7C426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98D9ED74-1AD5-5014-DF30-3D4842CA9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47" name="ICOON_info">
                <a:extLst>
                  <a:ext uri="{FF2B5EF4-FFF2-40B4-BE49-F238E27FC236}">
                    <a16:creationId xmlns:a16="http://schemas.microsoft.com/office/drawing/2014/main" id="{9B88CCA6-5B35-458B-0E8A-63F5A9E1F54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4" name="Ovaal 53">
                  <a:extLst>
                    <a:ext uri="{FF2B5EF4-FFF2-40B4-BE49-F238E27FC236}">
                      <a16:creationId xmlns:a16="http://schemas.microsoft.com/office/drawing/2014/main" id="{AD65FAE4-EC0E-A22F-AA95-55B638FAD1A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Graphic 163" descr="Informatie">
                  <a:extLst>
                    <a:ext uri="{FF2B5EF4-FFF2-40B4-BE49-F238E27FC236}">
                      <a16:creationId xmlns:a16="http://schemas.microsoft.com/office/drawing/2014/main" id="{4233DE8C-3F14-C8DD-635A-9D426BAE813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FDA1C175-CECC-604D-3734-99E3964F526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49" name="Inspireren">
                  <a:extLst>
                    <a:ext uri="{FF2B5EF4-FFF2-40B4-BE49-F238E27FC236}">
                      <a16:creationId xmlns:a16="http://schemas.microsoft.com/office/drawing/2014/main" id="{E7765A71-94D8-CDE8-96C2-1CD685DDE61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1" name="Freeform 12">
                    <a:extLst>
                      <a:ext uri="{FF2B5EF4-FFF2-40B4-BE49-F238E27FC236}">
                        <a16:creationId xmlns:a16="http://schemas.microsoft.com/office/drawing/2014/main" id="{C20174A2-3C20-245C-1E00-6561A39EA2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FF1CE016-5CF4-C0F0-84BC-5C1A4E327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84345FED-FB36-DB21-33EA-41564C7DF3C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50" name="Tekstvak 49">
                  <a:extLst>
                    <a:ext uri="{FF2B5EF4-FFF2-40B4-BE49-F238E27FC236}">
                      <a16:creationId xmlns:a16="http://schemas.microsoft.com/office/drawing/2014/main" id="{BE1E7670-35A1-6B6B-8583-A84BDD20458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AF765724-9C66-95D7-6070-3B3B15783E9C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E93A3E43-818E-6CC3-3F7B-B0F337BB690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FF37F186-F0B9-EED9-B225-71484620096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0" name="Groep 39">
                    <a:extLst>
                      <a:ext uri="{FF2B5EF4-FFF2-40B4-BE49-F238E27FC236}">
                        <a16:creationId xmlns:a16="http://schemas.microsoft.com/office/drawing/2014/main" id="{6BD11237-19B4-5185-FFF1-8C8A14FF8EC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3D83449F-FB8C-AF05-3B2C-42C87126BA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Rechthoek 43">
                      <a:extLst>
                        <a:ext uri="{FF2B5EF4-FFF2-40B4-BE49-F238E27FC236}">
                          <a16:creationId xmlns:a16="http://schemas.microsoft.com/office/drawing/2014/main" id="{9CDDDB78-4AAD-3638-2ED6-323D651F7F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Ovaal 44">
                      <a:extLst>
                        <a:ext uri="{FF2B5EF4-FFF2-40B4-BE49-F238E27FC236}">
                          <a16:creationId xmlns:a16="http://schemas.microsoft.com/office/drawing/2014/main" id="{F2B22B3D-1CBF-3344-FCD7-5518FFECBCA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190B7933-2492-FD86-F2EB-E8A5F51F6E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2" name="Afbeelding 41">
                    <a:extLst>
                      <a:ext uri="{FF2B5EF4-FFF2-40B4-BE49-F238E27FC236}">
                        <a16:creationId xmlns:a16="http://schemas.microsoft.com/office/drawing/2014/main" id="{DEE37091-CE67-952C-4C95-C1956352AE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7A54D89E-DBB7-5416-47D7-56CE8C3AC54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3231722A-E3C0-BAEA-FD3E-D9671AEBFC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5DC297C-69E0-021B-0180-64DBBCD5514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4DB9BDF5-BDB5-6ADF-3FC7-B98825E7472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51F6AB17-4D72-AADE-4691-561D8FE7CD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06707BD-8D58-4B7E-9FBD-873CBA4D9B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FCBDD2E-52D0-C77E-9BC9-322056F973A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2" name="Gelijkbenige driehoek 31">
                <a:extLst>
                  <a:ext uri="{FF2B5EF4-FFF2-40B4-BE49-F238E27FC236}">
                    <a16:creationId xmlns:a16="http://schemas.microsoft.com/office/drawing/2014/main" id="{B5A5A520-81D4-6646-B913-48ABF3062FA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639171F4-F349-A96C-AB4E-BA447DAF2C3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AA92F3A-EA27-C75D-0F6A-A66F373980A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1C8FD130-EB1E-A8E8-D3D1-EE0F312980ED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21267EF-4526-4C7E-7E80-C111BC8FE00D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9C99F11D-A747-1125-3BA5-AAE89C907FFE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2A320BCF-281D-1D04-73A6-F3E8B18CD0A7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0DBFF3F2-CAF2-C5C4-B710-AB08E289527C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8" name="Vrije vorm: vorm 27">
                    <a:extLst>
                      <a:ext uri="{FF2B5EF4-FFF2-40B4-BE49-F238E27FC236}">
                        <a16:creationId xmlns:a16="http://schemas.microsoft.com/office/drawing/2014/main" id="{2FC58FA6-B03C-87DE-F027-9E478190EA5A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" name="Vrije vorm: vorm 28">
                    <a:extLst>
                      <a:ext uri="{FF2B5EF4-FFF2-40B4-BE49-F238E27FC236}">
                        <a16:creationId xmlns:a16="http://schemas.microsoft.com/office/drawing/2014/main" id="{7913F690-116B-4778-BE13-1AD2B05345D4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7A88F5A-AA24-CCF1-7B20-1908D65F2FEE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8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D511B4CD-103C-593D-613C-2346A3566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751" y="0"/>
            <a:ext cx="12202751" cy="6858000"/>
          </a:xfrm>
          <a:custGeom>
            <a:avLst/>
            <a:gdLst>
              <a:gd name="connsiteX0" fmla="*/ 9196825 w 12202751"/>
              <a:gd name="connsiteY0" fmla="*/ 6253791 h 6858000"/>
              <a:gd name="connsiteX1" fmla="*/ 9228283 w 12202751"/>
              <a:gd name="connsiteY1" fmla="*/ 6260764 h 6858000"/>
              <a:gd name="connsiteX2" fmla="*/ 9319129 w 12202751"/>
              <a:gd name="connsiteY2" fmla="*/ 6797771 h 6858000"/>
              <a:gd name="connsiteX3" fmla="*/ 9315062 w 12202751"/>
              <a:gd name="connsiteY3" fmla="*/ 6858000 h 6858000"/>
              <a:gd name="connsiteX4" fmla="*/ 8712780 w 12202751"/>
              <a:gd name="connsiteY4" fmla="*/ 6858000 h 6858000"/>
              <a:gd name="connsiteX5" fmla="*/ 8752852 w 12202751"/>
              <a:gd name="connsiteY5" fmla="*/ 6786092 h 6858000"/>
              <a:gd name="connsiteX6" fmla="*/ 9165949 w 12202751"/>
              <a:gd name="connsiteY6" fmla="*/ 6254507 h 6858000"/>
              <a:gd name="connsiteX7" fmla="*/ 9196825 w 12202751"/>
              <a:gd name="connsiteY7" fmla="*/ 6253791 h 6858000"/>
              <a:gd name="connsiteX8" fmla="*/ 6322661 w 12202751"/>
              <a:gd name="connsiteY8" fmla="*/ 860036 h 6858000"/>
              <a:gd name="connsiteX9" fmla="*/ 6406295 w 12202751"/>
              <a:gd name="connsiteY9" fmla="*/ 923793 h 6858000"/>
              <a:gd name="connsiteX10" fmla="*/ 6343263 w 12202751"/>
              <a:gd name="connsiteY10" fmla="*/ 1578190 h 6858000"/>
              <a:gd name="connsiteX11" fmla="*/ 3612233 w 12202751"/>
              <a:gd name="connsiteY11" fmla="*/ 6735009 h 6858000"/>
              <a:gd name="connsiteX12" fmla="*/ 3592717 w 12202751"/>
              <a:gd name="connsiteY12" fmla="*/ 6858000 h 6858000"/>
              <a:gd name="connsiteX13" fmla="*/ 0 w 12202751"/>
              <a:gd name="connsiteY13" fmla="*/ 6858000 h 6858000"/>
              <a:gd name="connsiteX14" fmla="*/ 0 w 12202751"/>
              <a:gd name="connsiteY14" fmla="*/ 6632489 h 6858000"/>
              <a:gd name="connsiteX15" fmla="*/ 339610 w 12202751"/>
              <a:gd name="connsiteY15" fmla="*/ 6322172 h 6858000"/>
              <a:gd name="connsiteX16" fmla="*/ 5674132 w 12202751"/>
              <a:gd name="connsiteY16" fmla="*/ 1607274 h 6858000"/>
              <a:gd name="connsiteX17" fmla="*/ 6322661 w 12202751"/>
              <a:gd name="connsiteY17" fmla="*/ 860036 h 6858000"/>
              <a:gd name="connsiteX18" fmla="*/ 11650950 w 12202751"/>
              <a:gd name="connsiteY18" fmla="*/ 0 h 6858000"/>
              <a:gd name="connsiteX19" fmla="*/ 12202751 w 12202751"/>
              <a:gd name="connsiteY19" fmla="*/ 0 h 6858000"/>
              <a:gd name="connsiteX20" fmla="*/ 12202751 w 12202751"/>
              <a:gd name="connsiteY20" fmla="*/ 4442690 h 6858000"/>
              <a:gd name="connsiteX21" fmla="*/ 12090669 w 12202751"/>
              <a:gd name="connsiteY21" fmla="*/ 4422014 h 6858000"/>
              <a:gd name="connsiteX22" fmla="*/ 10571396 w 12202751"/>
              <a:gd name="connsiteY22" fmla="*/ 2213198 h 6858000"/>
              <a:gd name="connsiteX23" fmla="*/ 11525799 w 12202751"/>
              <a:gd name="connsiteY23" fmla="*/ 135882 h 6858000"/>
              <a:gd name="connsiteX24" fmla="*/ 0 w 12202751"/>
              <a:gd name="connsiteY24" fmla="*/ 0 h 6858000"/>
              <a:gd name="connsiteX25" fmla="*/ 2054194 w 12202751"/>
              <a:gd name="connsiteY25" fmla="*/ 0 h 6858000"/>
              <a:gd name="connsiteX26" fmla="*/ 1941123 w 12202751"/>
              <a:gd name="connsiteY26" fmla="*/ 75811 h 6858000"/>
              <a:gd name="connsiteX27" fmla="*/ 206525 w 12202751"/>
              <a:gd name="connsiteY27" fmla="*/ 1437904 h 6858000"/>
              <a:gd name="connsiteX28" fmla="*/ 0 w 12202751"/>
              <a:gd name="connsiteY28" fmla="*/ 1632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/>
              <a:t> </a:t>
            </a: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F1B38-67B4-1DE1-F5C5-4B950151F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989968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Title slide + image</a:t>
            </a:r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id="{F8EDA2E5-8990-6524-1F90-5CF9A0ABE743}"/>
              </a:ext>
            </a:extLst>
          </p:cNvPr>
          <p:cNvGrpSpPr/>
          <p:nvPr/>
        </p:nvGrpSpPr>
        <p:grpSpPr>
          <a:xfrm>
            <a:off x="721114" y="437497"/>
            <a:ext cx="1530269" cy="594428"/>
            <a:chOff x="717019" y="5865846"/>
            <a:chExt cx="1413341" cy="549008"/>
          </a:xfrm>
          <a:solidFill>
            <a:srgbClr val="FFFFFF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14F687E5-3F7F-C866-9EB7-85E0F55F5463}"/>
                </a:ext>
              </a:extLst>
            </p:cNvPr>
            <p:cNvSpPr/>
            <p:nvPr/>
          </p:nvSpPr>
          <p:spPr>
            <a:xfrm>
              <a:off x="998576" y="6136009"/>
              <a:ext cx="258644" cy="277455"/>
            </a:xfrm>
            <a:custGeom>
              <a:avLst/>
              <a:gdLst>
                <a:gd name="connsiteX0" fmla="*/ 129322 w 258644"/>
                <a:gd name="connsiteY0" fmla="*/ 224847 h 277455"/>
                <a:gd name="connsiteX1" fmla="*/ 183307 w 258644"/>
                <a:gd name="connsiteY1" fmla="*/ 167897 h 277455"/>
                <a:gd name="connsiteX2" fmla="*/ 183307 w 258644"/>
                <a:gd name="connsiteY2" fmla="*/ 0 h 277455"/>
                <a:gd name="connsiteX3" fmla="*/ 258644 w 258644"/>
                <a:gd name="connsiteY3" fmla="*/ 0 h 277455"/>
                <a:gd name="connsiteX4" fmla="*/ 258644 w 258644"/>
                <a:gd name="connsiteY4" fmla="*/ 172238 h 277455"/>
                <a:gd name="connsiteX5" fmla="*/ 129322 w 258644"/>
                <a:gd name="connsiteY5" fmla="*/ 277456 h 277455"/>
                <a:gd name="connsiteX6" fmla="*/ 0 w 258644"/>
                <a:gd name="connsiteY6" fmla="*/ 172238 h 277455"/>
                <a:gd name="connsiteX7" fmla="*/ 0 w 258644"/>
                <a:gd name="connsiteY7" fmla="*/ 174 h 277455"/>
                <a:gd name="connsiteX8" fmla="*/ 75337 w 258644"/>
                <a:gd name="connsiteY8" fmla="*/ 174 h 277455"/>
                <a:gd name="connsiteX9" fmla="*/ 75337 w 258644"/>
                <a:gd name="connsiteY9" fmla="*/ 168071 h 277455"/>
                <a:gd name="connsiteX10" fmla="*/ 129322 w 258644"/>
                <a:gd name="connsiteY10" fmla="*/ 224847 h 27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59449444-9956-51CD-FA6E-807D2DAA76C3}"/>
                </a:ext>
              </a:extLst>
            </p:cNvPr>
            <p:cNvSpPr/>
            <p:nvPr/>
          </p:nvSpPr>
          <p:spPr>
            <a:xfrm>
              <a:off x="717019" y="6136183"/>
              <a:ext cx="244583" cy="271726"/>
            </a:xfrm>
            <a:custGeom>
              <a:avLst/>
              <a:gdLst>
                <a:gd name="connsiteX0" fmla="*/ 85405 w 244583"/>
                <a:gd name="connsiteY0" fmla="*/ 271726 h 271726"/>
                <a:gd name="connsiteX1" fmla="*/ 160741 w 244583"/>
                <a:gd name="connsiteY1" fmla="*/ 271726 h 271726"/>
                <a:gd name="connsiteX2" fmla="*/ 160741 w 244583"/>
                <a:gd name="connsiteY2" fmla="*/ 52609 h 271726"/>
                <a:gd name="connsiteX3" fmla="*/ 244583 w 244583"/>
                <a:gd name="connsiteY3" fmla="*/ 52609 h 271726"/>
                <a:gd name="connsiteX4" fmla="*/ 244583 w 244583"/>
                <a:gd name="connsiteY4" fmla="*/ 0 h 271726"/>
                <a:gd name="connsiteX5" fmla="*/ 0 w 244583"/>
                <a:gd name="connsiteY5" fmla="*/ 0 h 271726"/>
                <a:gd name="connsiteX6" fmla="*/ 0 w 244583"/>
                <a:gd name="connsiteY6" fmla="*/ 52609 h 271726"/>
                <a:gd name="connsiteX7" fmla="*/ 85405 w 244583"/>
                <a:gd name="connsiteY7" fmla="*/ 52609 h 27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8D46059-DB59-DD28-5BD0-842E6FDED580}"/>
                </a:ext>
              </a:extLst>
            </p:cNvPr>
            <p:cNvSpPr/>
            <p:nvPr/>
          </p:nvSpPr>
          <p:spPr>
            <a:xfrm>
              <a:off x="792227" y="5865846"/>
              <a:ext cx="256862" cy="254189"/>
            </a:xfrm>
            <a:custGeom>
              <a:avLst/>
              <a:gdLst>
                <a:gd name="connsiteX0" fmla="*/ 190726 w 256862"/>
                <a:gd name="connsiteY0" fmla="*/ 138033 h 254189"/>
                <a:gd name="connsiteX1" fmla="*/ 153752 w 256862"/>
                <a:gd name="connsiteY1" fmla="*/ 115288 h 254189"/>
                <a:gd name="connsiteX2" fmla="*/ 254780 w 256862"/>
                <a:gd name="connsiteY2" fmla="*/ 14237 h 254189"/>
                <a:gd name="connsiteX3" fmla="*/ 254780 w 256862"/>
                <a:gd name="connsiteY3" fmla="*/ 0 h 254189"/>
                <a:gd name="connsiteX4" fmla="*/ 247663 w 256862"/>
                <a:gd name="connsiteY4" fmla="*/ 9897 h 254189"/>
                <a:gd name="connsiteX5" fmla="*/ 102718 w 256862"/>
                <a:gd name="connsiteY5" fmla="*/ 66846 h 254189"/>
                <a:gd name="connsiteX6" fmla="*/ 3253 w 256862"/>
                <a:gd name="connsiteY6" fmla="*/ 217555 h 254189"/>
                <a:gd name="connsiteX7" fmla="*/ 10370 w 256862"/>
                <a:gd name="connsiteY7" fmla="*/ 237522 h 254189"/>
                <a:gd name="connsiteX8" fmla="*/ 13147 w 256862"/>
                <a:gd name="connsiteY8" fmla="*/ 217555 h 254189"/>
                <a:gd name="connsiteX9" fmla="*/ 101329 w 256862"/>
                <a:gd name="connsiteY9" fmla="*/ 107996 h 254189"/>
                <a:gd name="connsiteX10" fmla="*/ 109835 w 256862"/>
                <a:gd name="connsiteY10" fmla="*/ 100877 h 254189"/>
                <a:gd name="connsiteX11" fmla="*/ 109835 w 256862"/>
                <a:gd name="connsiteY11" fmla="*/ 107996 h 254189"/>
                <a:gd name="connsiteX12" fmla="*/ 79978 w 256862"/>
                <a:gd name="connsiteY12" fmla="*/ 179183 h 254189"/>
                <a:gd name="connsiteX13" fmla="*/ 135352 w 256862"/>
                <a:gd name="connsiteY13" fmla="*/ 167724 h 254189"/>
                <a:gd name="connsiteX14" fmla="*/ 141081 w 256862"/>
                <a:gd name="connsiteY14" fmla="*/ 160605 h 254189"/>
                <a:gd name="connsiteX15" fmla="*/ 141081 w 256862"/>
                <a:gd name="connsiteY15" fmla="*/ 172064 h 254189"/>
                <a:gd name="connsiteX16" fmla="*/ 104107 w 256862"/>
                <a:gd name="connsiteY16" fmla="*/ 241689 h 254189"/>
                <a:gd name="connsiteX17" fmla="*/ 85706 w 256862"/>
                <a:gd name="connsiteY17" fmla="*/ 253148 h 254189"/>
                <a:gd name="connsiteX18" fmla="*/ 95601 w 256862"/>
                <a:gd name="connsiteY18" fmla="*/ 253148 h 254189"/>
                <a:gd name="connsiteX19" fmla="*/ 226485 w 256862"/>
                <a:gd name="connsiteY19" fmla="*/ 125185 h 254189"/>
                <a:gd name="connsiteX20" fmla="*/ 226485 w 256862"/>
                <a:gd name="connsiteY20" fmla="*/ 116677 h 254189"/>
                <a:gd name="connsiteX21" fmla="*/ 219368 w 256862"/>
                <a:gd name="connsiteY21" fmla="*/ 121018 h 254189"/>
                <a:gd name="connsiteX22" fmla="*/ 190726 w 256862"/>
                <a:gd name="connsiteY22" fmla="*/ 138033 h 2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D9EED3E-2DF3-39B2-4ABF-9A9E2C76D6B1}"/>
                </a:ext>
              </a:extLst>
            </p:cNvPr>
            <p:cNvSpPr/>
            <p:nvPr/>
          </p:nvSpPr>
          <p:spPr>
            <a:xfrm>
              <a:off x="1588597" y="6213099"/>
              <a:ext cx="172024" cy="200539"/>
            </a:xfrm>
            <a:custGeom>
              <a:avLst/>
              <a:gdLst>
                <a:gd name="connsiteX0" fmla="*/ 38363 w 172024"/>
                <a:gd name="connsiteY0" fmla="*/ 82299 h 200539"/>
                <a:gd name="connsiteX1" fmla="*/ 86620 w 172024"/>
                <a:gd name="connsiteY1" fmla="*/ 25350 h 200539"/>
                <a:gd name="connsiteX2" fmla="*/ 134877 w 172024"/>
                <a:gd name="connsiteY2" fmla="*/ 82299 h 200539"/>
                <a:gd name="connsiteX3" fmla="*/ 38363 w 172024"/>
                <a:gd name="connsiteY3" fmla="*/ 82299 h 200539"/>
                <a:gd name="connsiteX4" fmla="*/ 172024 w 172024"/>
                <a:gd name="connsiteY4" fmla="*/ 106607 h 200539"/>
                <a:gd name="connsiteX5" fmla="*/ 172024 w 172024"/>
                <a:gd name="connsiteY5" fmla="*/ 89591 h 200539"/>
                <a:gd name="connsiteX6" fmla="*/ 88182 w 172024"/>
                <a:gd name="connsiteY6" fmla="*/ 0 h 200539"/>
                <a:gd name="connsiteX7" fmla="*/ 0 w 172024"/>
                <a:gd name="connsiteY7" fmla="*/ 102440 h 200539"/>
                <a:gd name="connsiteX8" fmla="*/ 85231 w 172024"/>
                <a:gd name="connsiteY8" fmla="*/ 200539 h 200539"/>
                <a:gd name="connsiteX9" fmla="*/ 169073 w 172024"/>
                <a:gd name="connsiteY9" fmla="*/ 136471 h 200539"/>
                <a:gd name="connsiteX10" fmla="*/ 130711 w 172024"/>
                <a:gd name="connsiteY10" fmla="*/ 136471 h 200539"/>
                <a:gd name="connsiteX11" fmla="*/ 85231 w 172024"/>
                <a:gd name="connsiteY11" fmla="*/ 174842 h 200539"/>
                <a:gd name="connsiteX12" fmla="*/ 36974 w 172024"/>
                <a:gd name="connsiteY12" fmla="*/ 107996 h 200539"/>
                <a:gd name="connsiteX13" fmla="*/ 172024 w 172024"/>
                <a:gd name="connsiteY13" fmla="*/ 107996 h 200539"/>
                <a:gd name="connsiteX14" fmla="*/ 172024 w 172024"/>
                <a:gd name="connsiteY14" fmla="*/ 106607 h 20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E872223-5E47-AEA4-3F51-C5DC13B053E8}"/>
                </a:ext>
              </a:extLst>
            </p:cNvPr>
            <p:cNvSpPr/>
            <p:nvPr/>
          </p:nvSpPr>
          <p:spPr>
            <a:xfrm>
              <a:off x="1803323" y="6136183"/>
              <a:ext cx="35585" cy="271552"/>
            </a:xfrm>
            <a:custGeom>
              <a:avLst/>
              <a:gdLst>
                <a:gd name="connsiteX0" fmla="*/ 0 w 35585"/>
                <a:gd name="connsiteY0" fmla="*/ 0 h 271552"/>
                <a:gd name="connsiteX1" fmla="*/ 35585 w 35585"/>
                <a:gd name="connsiteY1" fmla="*/ 0 h 271552"/>
                <a:gd name="connsiteX2" fmla="*/ 35585 w 35585"/>
                <a:gd name="connsiteY2" fmla="*/ 271552 h 271552"/>
                <a:gd name="connsiteX3" fmla="*/ 0 w 35585"/>
                <a:gd name="connsiteY3" fmla="*/ 271552 h 2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E81D4D2-DEFC-7F03-C7F1-7B01AE4AF1EC}"/>
                </a:ext>
              </a:extLst>
            </p:cNvPr>
            <p:cNvSpPr/>
            <p:nvPr/>
          </p:nvSpPr>
          <p:spPr>
            <a:xfrm>
              <a:off x="1880049" y="6129238"/>
              <a:ext cx="122204" cy="278671"/>
            </a:xfrm>
            <a:custGeom>
              <a:avLst/>
              <a:gdLst>
                <a:gd name="connsiteX0" fmla="*/ 72559 w 122204"/>
                <a:gd name="connsiteY0" fmla="*/ 278671 h 278671"/>
                <a:gd name="connsiteX1" fmla="*/ 72559 w 122204"/>
                <a:gd name="connsiteY1" fmla="*/ 113726 h 278671"/>
                <a:gd name="connsiteX2" fmla="*/ 116650 w 122204"/>
                <a:gd name="connsiteY2" fmla="*/ 113726 h 278671"/>
                <a:gd name="connsiteX3" fmla="*/ 116650 w 122204"/>
                <a:gd name="connsiteY3" fmla="*/ 88202 h 278671"/>
                <a:gd name="connsiteX4" fmla="*/ 72559 w 122204"/>
                <a:gd name="connsiteY4" fmla="*/ 88202 h 278671"/>
                <a:gd name="connsiteX5" fmla="*/ 72559 w 122204"/>
                <a:gd name="connsiteY5" fmla="*/ 58339 h 278671"/>
                <a:gd name="connsiteX6" fmla="*/ 103805 w 122204"/>
                <a:gd name="connsiteY6" fmla="*/ 32816 h 278671"/>
                <a:gd name="connsiteX7" fmla="*/ 122205 w 122204"/>
                <a:gd name="connsiteY7" fmla="*/ 34205 h 278671"/>
                <a:gd name="connsiteX8" fmla="*/ 122205 w 122204"/>
                <a:gd name="connsiteY8" fmla="*/ 4341 h 278671"/>
                <a:gd name="connsiteX9" fmla="*/ 96688 w 122204"/>
                <a:gd name="connsiteY9" fmla="*/ 0 h 278671"/>
                <a:gd name="connsiteX10" fmla="*/ 36974 w 122204"/>
                <a:gd name="connsiteY10" fmla="*/ 52609 h 278671"/>
                <a:gd name="connsiteX11" fmla="*/ 36974 w 122204"/>
                <a:gd name="connsiteY11" fmla="*/ 88202 h 278671"/>
                <a:gd name="connsiteX12" fmla="*/ 0 w 122204"/>
                <a:gd name="connsiteY12" fmla="*/ 88202 h 278671"/>
                <a:gd name="connsiteX13" fmla="*/ 0 w 122204"/>
                <a:gd name="connsiteY13" fmla="*/ 113726 h 278671"/>
                <a:gd name="connsiteX14" fmla="*/ 36974 w 122204"/>
                <a:gd name="connsiteY14" fmla="*/ 113726 h 278671"/>
                <a:gd name="connsiteX15" fmla="*/ 36974 w 122204"/>
                <a:gd name="connsiteY15" fmla="*/ 278671 h 278671"/>
                <a:gd name="connsiteX16" fmla="*/ 72559 w 122204"/>
                <a:gd name="connsiteY16" fmla="*/ 278671 h 27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2E0BAD8-5DCF-72B7-FB7A-91979F996E51}"/>
                </a:ext>
              </a:extLst>
            </p:cNvPr>
            <p:cNvSpPr/>
            <p:nvPr/>
          </p:nvSpPr>
          <p:spPr>
            <a:xfrm>
              <a:off x="2016661" y="6168998"/>
              <a:ext cx="113699" cy="245855"/>
            </a:xfrm>
            <a:custGeom>
              <a:avLst/>
              <a:gdLst>
                <a:gd name="connsiteX0" fmla="*/ 0 w 113699"/>
                <a:gd name="connsiteY0" fmla="*/ 49657 h 245855"/>
                <a:gd name="connsiteX1" fmla="*/ 0 w 113699"/>
                <a:gd name="connsiteY1" fmla="*/ 75180 h 245855"/>
                <a:gd name="connsiteX2" fmla="*/ 32634 w 113699"/>
                <a:gd name="connsiteY2" fmla="*/ 75180 h 245855"/>
                <a:gd name="connsiteX3" fmla="*/ 32634 w 113699"/>
                <a:gd name="connsiteY3" fmla="*/ 196025 h 245855"/>
                <a:gd name="connsiteX4" fmla="*/ 86620 w 113699"/>
                <a:gd name="connsiteY4" fmla="*/ 245856 h 245855"/>
                <a:gd name="connsiteX5" fmla="*/ 110748 w 113699"/>
                <a:gd name="connsiteY5" fmla="*/ 243078 h 245855"/>
                <a:gd name="connsiteX6" fmla="*/ 110748 w 113699"/>
                <a:gd name="connsiteY6" fmla="*/ 215992 h 245855"/>
                <a:gd name="connsiteX7" fmla="*/ 92348 w 113699"/>
                <a:gd name="connsiteY7" fmla="*/ 218770 h 245855"/>
                <a:gd name="connsiteX8" fmla="*/ 69608 w 113699"/>
                <a:gd name="connsiteY8" fmla="*/ 198803 h 245855"/>
                <a:gd name="connsiteX9" fmla="*/ 69608 w 113699"/>
                <a:gd name="connsiteY9" fmla="*/ 76743 h 245855"/>
                <a:gd name="connsiteX10" fmla="*/ 113699 w 113699"/>
                <a:gd name="connsiteY10" fmla="*/ 76743 h 245855"/>
                <a:gd name="connsiteX11" fmla="*/ 113699 w 113699"/>
                <a:gd name="connsiteY11" fmla="*/ 51220 h 245855"/>
                <a:gd name="connsiteX12" fmla="*/ 69608 w 113699"/>
                <a:gd name="connsiteY12" fmla="*/ 51220 h 245855"/>
                <a:gd name="connsiteX13" fmla="*/ 69608 w 113699"/>
                <a:gd name="connsiteY13" fmla="*/ 0 h 245855"/>
                <a:gd name="connsiteX14" fmla="*/ 34023 w 113699"/>
                <a:gd name="connsiteY14" fmla="*/ 11459 h 245855"/>
                <a:gd name="connsiteX15" fmla="*/ 34023 w 113699"/>
                <a:gd name="connsiteY15" fmla="*/ 51220 h 245855"/>
                <a:gd name="connsiteX16" fmla="*/ 0 w 113699"/>
                <a:gd name="connsiteY16" fmla="*/ 49657 h 24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779A44D-156E-169E-45E9-81901A8F6C6D}"/>
                </a:ext>
              </a:extLst>
            </p:cNvPr>
            <p:cNvSpPr/>
            <p:nvPr/>
          </p:nvSpPr>
          <p:spPr>
            <a:xfrm>
              <a:off x="1332730" y="6134967"/>
              <a:ext cx="221843" cy="272941"/>
            </a:xfrm>
            <a:custGeom>
              <a:avLst/>
              <a:gdLst>
                <a:gd name="connsiteX0" fmla="*/ 0 w 221843"/>
                <a:gd name="connsiteY0" fmla="*/ 272941 h 272941"/>
                <a:gd name="connsiteX1" fmla="*/ 93910 w 221843"/>
                <a:gd name="connsiteY1" fmla="*/ 272941 h 272941"/>
                <a:gd name="connsiteX2" fmla="*/ 221844 w 221843"/>
                <a:gd name="connsiteY2" fmla="*/ 136471 h 272941"/>
                <a:gd name="connsiteX3" fmla="*/ 93910 w 221843"/>
                <a:gd name="connsiteY3" fmla="*/ 0 h 272941"/>
                <a:gd name="connsiteX4" fmla="*/ 0 w 221843"/>
                <a:gd name="connsiteY4" fmla="*/ 0 h 272941"/>
                <a:gd name="connsiteX5" fmla="*/ 0 w 221843"/>
                <a:gd name="connsiteY5" fmla="*/ 272941 h 272941"/>
                <a:gd name="connsiteX6" fmla="*/ 38363 w 221843"/>
                <a:gd name="connsiteY6" fmla="*/ 32468 h 272941"/>
                <a:gd name="connsiteX7" fmla="*/ 93737 w 221843"/>
                <a:gd name="connsiteY7" fmla="*/ 32468 h 272941"/>
                <a:gd name="connsiteX8" fmla="*/ 183307 w 221843"/>
                <a:gd name="connsiteY8" fmla="*/ 136297 h 272941"/>
                <a:gd name="connsiteX9" fmla="*/ 93737 w 221843"/>
                <a:gd name="connsiteY9" fmla="*/ 240126 h 272941"/>
                <a:gd name="connsiteX10" fmla="*/ 38363 w 221843"/>
                <a:gd name="connsiteY10" fmla="*/ 240126 h 272941"/>
                <a:gd name="connsiteX11" fmla="*/ 38363 w 221843"/>
                <a:gd name="connsiteY11" fmla="*/ 32468 h 27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22BC7-F646-7ABE-AEA6-34174E1E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950387"/>
            <a:ext cx="5865553" cy="133369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chemeClr val="bg1"/>
                </a:solidFill>
                <a:latin typeface="+mj-lt"/>
              </a:defRPr>
            </a:lvl1pPr>
            <a:lvl2pPr marL="0" indent="0" algn="r">
              <a:buNone/>
              <a:defRPr sz="4400" b="1" i="0">
                <a:solidFill>
                  <a:schemeClr val="bg1"/>
                </a:solidFill>
                <a:latin typeface="+mj-lt"/>
              </a:defRPr>
            </a:lvl2pPr>
            <a:lvl3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3pPr>
            <a:lvl4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4pPr>
            <a:lvl5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5pPr>
            <a:lvl6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6pPr>
            <a:lvl7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7pPr>
            <a:lvl8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8pPr>
            <a:lvl9pPr marL="0" indent="0" algn="r">
              <a:buFont typeface="Arial" panose="020B0604020202020204" pitchFamily="34" charset="0"/>
              <a:buNone/>
              <a:defRPr sz="4400" b="1" i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Title slide</a:t>
            </a:r>
            <a:br>
              <a:rPr lang="en-GB" noProof="0" dirty="0"/>
            </a:br>
            <a:r>
              <a:rPr lang="en-GB" noProof="0" dirty="0"/>
              <a:t>max. 3 lines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CC0F79F-5B45-CF11-7FFE-D7A815731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5404234"/>
            <a:ext cx="5871541" cy="332399"/>
          </a:xfrm>
        </p:spPr>
        <p:txBody>
          <a:bodyPr wrap="squar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r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Subtitle | Name speaker</a:t>
            </a:r>
          </a:p>
        </p:txBody>
      </p:sp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599862F7-F626-8DED-B1FF-873CD0CF69E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137" y="5813671"/>
            <a:ext cx="766235" cy="184666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0CA508-B273-4D53-A64E-FB05E270E0EA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7797F04D-8400-F770-AED2-A49B8F1C4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308357" y="0"/>
            <a:ext cx="4883643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</a:t>
            </a:r>
            <a:br>
              <a:rPr lang="en-GB" noProof="0" dirty="0"/>
            </a:br>
            <a:r>
              <a:rPr lang="en-GB" noProof="0" dirty="0"/>
              <a:t>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83D36BAF-6A46-FC70-F348-9474E690DA0E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0DBC8A3-9289-CF0F-D83A-22ACEA901D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B3C2751-ECA8-33FA-C952-CE2744AF394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3EE913-A752-7B9F-74CE-B992B74D85E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E075884-D63D-46F1-2CE9-D356783C747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B282691-AE0D-DE69-2960-8B2159DDCF0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D772366-0161-D434-5A40-B5AB54A211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05EF644-5856-009F-B6B2-2388E6B26EDE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956B1FB0-6592-EF9B-BE28-215FB072E5A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50F71E3C-E372-CF85-F539-0EF7E3B9730B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D1D8DD9D-7249-438D-35D0-2B2C4567EF4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B882E159-1ED3-DF4C-C190-0DCB38B3E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0196836D-26AB-A279-ACAB-AB403730A39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0" name="Rechthoek: afgeronde hoeken 79">
                  <a:extLst>
                    <a:ext uri="{FF2B5EF4-FFF2-40B4-BE49-F238E27FC236}">
                      <a16:creationId xmlns:a16="http://schemas.microsoft.com/office/drawing/2014/main" id="{7F8EFFB0-0CC4-7DB1-BE0B-6DB955BD606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18F9C8D2-CE79-6EAE-50AF-9849C54D69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D3E71A50-FF9D-B0D1-159A-433E0E0212C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92A06DF3-7127-E117-C4FA-058C92952B7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CAE7B77C-A11C-A7B6-ED26-0A86A8D0318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95FC68D1-45F6-ED57-6C16-27D094F4F43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501764F9-4AFD-49E8-A051-14921FBEB23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8550AB30-CCC2-55D0-DBC6-968B8DC1779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4" name="Rechthoek: afgeronde hoeken 73">
                    <a:extLst>
                      <a:ext uri="{FF2B5EF4-FFF2-40B4-BE49-F238E27FC236}">
                        <a16:creationId xmlns:a16="http://schemas.microsoft.com/office/drawing/2014/main" id="{9AD397C1-9A0D-4045-5CFE-4CB7616B8F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D6FB3632-AE4D-BD05-04B5-283C1C0A72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3825DE90-E1E8-E8E9-7FFA-20EF587984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B0A9C8C9-1044-AAA0-FA7C-0EEDC36BD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5F22B0D9-CD89-E8BF-06C7-727E559C99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0E97EF3-D92F-40DC-6800-1E4D6FBE86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3" name="Boog 72">
                  <a:extLst>
                    <a:ext uri="{FF2B5EF4-FFF2-40B4-BE49-F238E27FC236}">
                      <a16:creationId xmlns:a16="http://schemas.microsoft.com/office/drawing/2014/main" id="{49E1B6D8-6B64-EED4-4C17-8D0A2188029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2F5337C6-56DA-3C8C-0AD5-CC6BCBCA0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3E753270-D0FD-33A8-CD11-C4E6B9F3A94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38CAF6E8-E8ED-D666-5B19-37C9B432DF6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4DDCD2BF-56A1-C7A7-1E59-921EF643774B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2F30809B-DBBE-F925-DC39-FF534F14819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56" name="ICOON_info">
                <a:extLst>
                  <a:ext uri="{FF2B5EF4-FFF2-40B4-BE49-F238E27FC236}">
                    <a16:creationId xmlns:a16="http://schemas.microsoft.com/office/drawing/2014/main" id="{A1CC24CF-86A8-0341-843B-C83E7B3CA33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4A16FB29-FA8B-47B1-FEC2-19BD7198879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Graphic 163" descr="Informatie">
                  <a:extLst>
                    <a:ext uri="{FF2B5EF4-FFF2-40B4-BE49-F238E27FC236}">
                      <a16:creationId xmlns:a16="http://schemas.microsoft.com/office/drawing/2014/main" id="{17E78844-0BC9-1CDF-B1E9-D9B35A17B8E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AFCFFF33-03DE-784A-46BF-341491AD82C0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8" name="Inspireren">
                  <a:extLst>
                    <a:ext uri="{FF2B5EF4-FFF2-40B4-BE49-F238E27FC236}">
                      <a16:creationId xmlns:a16="http://schemas.microsoft.com/office/drawing/2014/main" id="{1EBCEBD5-B620-0008-D93C-CD46A9E4DC71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0" name="Freeform 12">
                    <a:extLst>
                      <a:ext uri="{FF2B5EF4-FFF2-40B4-BE49-F238E27FC236}">
                        <a16:creationId xmlns:a16="http://schemas.microsoft.com/office/drawing/2014/main" id="{664BC5D7-F973-42A1-046B-9FAA1A70EA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61" name="Freeform 13">
                    <a:extLst>
                      <a:ext uri="{FF2B5EF4-FFF2-40B4-BE49-F238E27FC236}">
                        <a16:creationId xmlns:a16="http://schemas.microsoft.com/office/drawing/2014/main" id="{CB24A030-65C8-B635-D99A-2DE8D174DC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62" name="Freeform 14">
                    <a:extLst>
                      <a:ext uri="{FF2B5EF4-FFF2-40B4-BE49-F238E27FC236}">
                        <a16:creationId xmlns:a16="http://schemas.microsoft.com/office/drawing/2014/main" id="{2E2608C8-94F2-68AD-B9A3-7E3A53AA88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934212D2-1CC6-46C2-A7C9-1B6FA93A12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C14F5F2-A02F-5E50-6A14-8376C8361542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359FB6E-97D1-FE9C-24B0-3A3C7BC9CAE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7D8E78B9-21BE-2D3A-A385-42849214C48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CD013D78-525B-059E-963E-23A760AF2C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7C74C419-82F3-C3A9-4CB6-BC24111FE3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C97B16C7-D52D-71EF-1439-2E7BC3CBA4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4" name="Ovaal 53">
                      <a:extLst>
                        <a:ext uri="{FF2B5EF4-FFF2-40B4-BE49-F238E27FC236}">
                          <a16:creationId xmlns:a16="http://schemas.microsoft.com/office/drawing/2014/main" id="{D55B39D2-4BAE-ADC3-26B7-F399857FAF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1FB4176A-87C0-215F-7224-5B51FEFB67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1" name="Afbeelding 50">
                    <a:extLst>
                      <a:ext uri="{FF2B5EF4-FFF2-40B4-BE49-F238E27FC236}">
                        <a16:creationId xmlns:a16="http://schemas.microsoft.com/office/drawing/2014/main" id="{1A29BF32-DB27-0F5C-C35B-C1564D2FA9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874A8D92-0691-A56C-A1F6-FF9982D3AB2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0D7559F1-D122-8FE2-D04A-D1E9D7CF62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CB2E1E51-E0F4-ED2F-6D47-B5E635C3220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B20A7472-851D-3CBE-039E-867905EC7CA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7F0241A6-93EC-6B9E-D265-D69E8EC087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2D6E925-8607-C578-819D-48C0847C578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4514FF6-A8F5-5D82-43A9-25335D2E2AB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D4645E96-47C9-6A85-74BF-91A9F504C58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447DC81-DAF1-BC5C-7227-5C73C07C3A2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6DF473B-A274-D352-2252-11610BC8E15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14006B4-E1E5-D6BC-0279-4A3208C9047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B30A9797-A377-19E2-5757-2556ABDBC3C1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39696BC7-29FA-2D1C-435A-539D319391AC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F3989D1B-0E51-EF74-F735-A317ADA5C7C0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5F6C71FC-BCA9-229A-F6C7-077055F79748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" name="Vrije vorm: vorm 36">
                    <a:extLst>
                      <a:ext uri="{FF2B5EF4-FFF2-40B4-BE49-F238E27FC236}">
                        <a16:creationId xmlns:a16="http://schemas.microsoft.com/office/drawing/2014/main" id="{5A41684E-F2CE-5023-633D-6D7337B8EC68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262BF2D2-D3B0-7919-3557-F356FE484184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447868DC-4E78-0363-A8D7-CF69A4909701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7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0562B5D-4BCD-1D4E-BB65-7F5FCBABE005}"/>
              </a:ext>
            </a:extLst>
          </p:cNvPr>
          <p:cNvSpPr/>
          <p:nvPr userDrawn="1"/>
        </p:nvSpPr>
        <p:spPr>
          <a:xfrm>
            <a:off x="-10751" y="0"/>
            <a:ext cx="12202751" cy="6858000"/>
          </a:xfrm>
          <a:custGeom>
            <a:avLst/>
            <a:gdLst>
              <a:gd name="connsiteX0" fmla="*/ 9196825 w 12202751"/>
              <a:gd name="connsiteY0" fmla="*/ 6253791 h 6858000"/>
              <a:gd name="connsiteX1" fmla="*/ 9228283 w 12202751"/>
              <a:gd name="connsiteY1" fmla="*/ 6260764 h 6858000"/>
              <a:gd name="connsiteX2" fmla="*/ 9319129 w 12202751"/>
              <a:gd name="connsiteY2" fmla="*/ 6797771 h 6858000"/>
              <a:gd name="connsiteX3" fmla="*/ 9315062 w 12202751"/>
              <a:gd name="connsiteY3" fmla="*/ 6858000 h 6858000"/>
              <a:gd name="connsiteX4" fmla="*/ 8712780 w 12202751"/>
              <a:gd name="connsiteY4" fmla="*/ 6858000 h 6858000"/>
              <a:gd name="connsiteX5" fmla="*/ 8752852 w 12202751"/>
              <a:gd name="connsiteY5" fmla="*/ 6786092 h 6858000"/>
              <a:gd name="connsiteX6" fmla="*/ 9165949 w 12202751"/>
              <a:gd name="connsiteY6" fmla="*/ 6254507 h 6858000"/>
              <a:gd name="connsiteX7" fmla="*/ 9196825 w 12202751"/>
              <a:gd name="connsiteY7" fmla="*/ 6253791 h 6858000"/>
              <a:gd name="connsiteX8" fmla="*/ 6322661 w 12202751"/>
              <a:gd name="connsiteY8" fmla="*/ 860036 h 6858000"/>
              <a:gd name="connsiteX9" fmla="*/ 6406295 w 12202751"/>
              <a:gd name="connsiteY9" fmla="*/ 923793 h 6858000"/>
              <a:gd name="connsiteX10" fmla="*/ 6343263 w 12202751"/>
              <a:gd name="connsiteY10" fmla="*/ 1578190 h 6858000"/>
              <a:gd name="connsiteX11" fmla="*/ 3612233 w 12202751"/>
              <a:gd name="connsiteY11" fmla="*/ 6735009 h 6858000"/>
              <a:gd name="connsiteX12" fmla="*/ 3592717 w 12202751"/>
              <a:gd name="connsiteY12" fmla="*/ 6858000 h 6858000"/>
              <a:gd name="connsiteX13" fmla="*/ 0 w 12202751"/>
              <a:gd name="connsiteY13" fmla="*/ 6858000 h 6858000"/>
              <a:gd name="connsiteX14" fmla="*/ 0 w 12202751"/>
              <a:gd name="connsiteY14" fmla="*/ 6632489 h 6858000"/>
              <a:gd name="connsiteX15" fmla="*/ 339610 w 12202751"/>
              <a:gd name="connsiteY15" fmla="*/ 6322172 h 6858000"/>
              <a:gd name="connsiteX16" fmla="*/ 5674132 w 12202751"/>
              <a:gd name="connsiteY16" fmla="*/ 1607274 h 6858000"/>
              <a:gd name="connsiteX17" fmla="*/ 6322661 w 12202751"/>
              <a:gd name="connsiteY17" fmla="*/ 860036 h 6858000"/>
              <a:gd name="connsiteX18" fmla="*/ 11650950 w 12202751"/>
              <a:gd name="connsiteY18" fmla="*/ 0 h 6858000"/>
              <a:gd name="connsiteX19" fmla="*/ 12202751 w 12202751"/>
              <a:gd name="connsiteY19" fmla="*/ 0 h 6858000"/>
              <a:gd name="connsiteX20" fmla="*/ 12202751 w 12202751"/>
              <a:gd name="connsiteY20" fmla="*/ 4442690 h 6858000"/>
              <a:gd name="connsiteX21" fmla="*/ 12090669 w 12202751"/>
              <a:gd name="connsiteY21" fmla="*/ 4422014 h 6858000"/>
              <a:gd name="connsiteX22" fmla="*/ 10571396 w 12202751"/>
              <a:gd name="connsiteY22" fmla="*/ 2213198 h 6858000"/>
              <a:gd name="connsiteX23" fmla="*/ 11525799 w 12202751"/>
              <a:gd name="connsiteY23" fmla="*/ 135882 h 6858000"/>
              <a:gd name="connsiteX24" fmla="*/ 0 w 12202751"/>
              <a:gd name="connsiteY24" fmla="*/ 0 h 6858000"/>
              <a:gd name="connsiteX25" fmla="*/ 2054194 w 12202751"/>
              <a:gd name="connsiteY25" fmla="*/ 0 h 6858000"/>
              <a:gd name="connsiteX26" fmla="*/ 1941123 w 12202751"/>
              <a:gd name="connsiteY26" fmla="*/ 75811 h 6858000"/>
              <a:gd name="connsiteX27" fmla="*/ 206525 w 12202751"/>
              <a:gd name="connsiteY27" fmla="*/ 1437904 h 6858000"/>
              <a:gd name="connsiteX28" fmla="*/ 0 w 12202751"/>
              <a:gd name="connsiteY28" fmla="*/ 1632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/>
              <a:t> </a:t>
            </a:r>
            <a:endParaRPr lang="en-GB" sz="16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179810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Custom #2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AF32-20FA-402F-AED8-2A700200A599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B460069-16B0-DE5C-7C45-BAB07D3C0B9F}"/>
              </a:ext>
            </a:extLst>
          </p:cNvPr>
          <p:cNvSpPr/>
          <p:nvPr userDrawn="1"/>
        </p:nvSpPr>
        <p:spPr>
          <a:xfrm>
            <a:off x="-10751" y="3282846"/>
            <a:ext cx="12192000" cy="3575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25" name="Tijdelijke aanduiding voor afbeelding 16">
            <a:extLst>
              <a:ext uri="{FF2B5EF4-FFF2-40B4-BE49-F238E27FC236}">
                <a16:creationId xmlns:a16="http://schemas.microsoft.com/office/drawing/2014/main" id="{2BDB1DBC-B9F0-84CD-43BD-7C1A120AAC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1079" y="719138"/>
            <a:ext cx="3318867" cy="5281612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grpSp>
        <p:nvGrpSpPr>
          <p:cNvPr id="77" name="INSTRUCTION">
            <a:extLst>
              <a:ext uri="{FF2B5EF4-FFF2-40B4-BE49-F238E27FC236}">
                <a16:creationId xmlns:a16="http://schemas.microsoft.com/office/drawing/2014/main" id="{6727D08B-166C-E220-C65A-4C6CF286CBC0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982C114D-4EFE-C875-84BD-A1CE7AD31CBE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5F23281-7424-FD20-47C9-D062D2185EB2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4C243F47-F3A7-733B-E9A3-262CD6642BF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089F710C-E487-E596-3890-24CEF5FCE9D0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BB4E3693-18B2-F2AE-2B86-4D729CD8ED6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DB2448-43DC-D522-A2AF-2F7F78AA844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94F7C7F5-84EE-08A5-C2A8-D40863C44DF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36C87FE6-659D-FB5D-2B4D-4C68F02586C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8D0654E8-0407-3E0C-07B6-54D13B858C44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1B77EC59-F841-70DB-26E5-CE9B30D388B6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D601E5B5-6A3C-925D-B3DA-0F098B5634F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484B9510-A7DE-3DD7-A80D-8A0B0B0C4E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12DEEEF7-AEB5-09F8-5822-3D848486715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A4017AF6-03CB-3D6B-8B14-379F8B6827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3495504B-7940-4E65-5F69-67711EE312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1898BC6E-051E-9288-F6FD-986FC16B60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A3070010-4F72-D403-7D2F-FCFA7991046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60E55EC3-343D-AD8D-76DF-3702E8AD90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E55E20E0-3758-7265-9512-AA24D5A025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8DC690D-6824-D7CF-CB6F-51B7434679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A54E62A1-E56D-AE7D-96FC-C4D19C33B9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708CA9C1-69AF-1E21-0D5E-D6DCEBC337F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93115381-446F-4BCA-F0E0-EB297ABCA5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BC0E1C64-7500-6EA8-C9C9-0965D89191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62656C27-C3C4-3986-70C6-DD93E192432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51CE933D-DBFC-7BD3-4475-6C5C7788017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ICOON_info">
              <a:extLst>
                <a:ext uri="{FF2B5EF4-FFF2-40B4-BE49-F238E27FC236}">
                  <a16:creationId xmlns:a16="http://schemas.microsoft.com/office/drawing/2014/main" id="{C38AF839-02B0-B463-4B31-ABCCD3D0BD26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7D5D1986-BAAE-9314-F7AD-47D03D8282E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Graphic 163" descr="Informatie">
                <a:extLst>
                  <a:ext uri="{FF2B5EF4-FFF2-40B4-BE49-F238E27FC236}">
                    <a16:creationId xmlns:a16="http://schemas.microsoft.com/office/drawing/2014/main" id="{B2BAC2C0-C711-77EF-73CB-035DD8B57B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D4E706EA-4885-65F8-12D4-2DF68C3F7074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97" name="Inspireren">
                <a:extLst>
                  <a:ext uri="{FF2B5EF4-FFF2-40B4-BE49-F238E27FC236}">
                    <a16:creationId xmlns:a16="http://schemas.microsoft.com/office/drawing/2014/main" id="{5339DD9A-85F2-94EE-5BCC-071F283B9E4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99" name="Freeform 12">
                  <a:extLst>
                    <a:ext uri="{FF2B5EF4-FFF2-40B4-BE49-F238E27FC236}">
                      <a16:creationId xmlns:a16="http://schemas.microsoft.com/office/drawing/2014/main" id="{B75CC60E-C9CD-959A-331E-93A944BFD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100" name="Freeform 13">
                  <a:extLst>
                    <a:ext uri="{FF2B5EF4-FFF2-40B4-BE49-F238E27FC236}">
                      <a16:creationId xmlns:a16="http://schemas.microsoft.com/office/drawing/2014/main" id="{5F1712B6-19E1-0828-C287-151DF8A78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101" name="Freeform 14">
                  <a:extLst>
                    <a:ext uri="{FF2B5EF4-FFF2-40B4-BE49-F238E27FC236}">
                      <a16:creationId xmlns:a16="http://schemas.microsoft.com/office/drawing/2014/main" id="{3A2561F4-9F85-5A87-463A-7A2A07993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D8BBD7EF-A3E0-DA7E-5462-D6E918B1B8B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BBED0169-CBA1-01B4-9D3C-4ACF33C8A4FB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8B41351A-A077-08EB-1C6B-CAF91E68BC5A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93" name="Vrije vorm: vorm 92">
                  <a:extLst>
                    <a:ext uri="{FF2B5EF4-FFF2-40B4-BE49-F238E27FC236}">
                      <a16:creationId xmlns:a16="http://schemas.microsoft.com/office/drawing/2014/main" id="{EE0EF60D-874E-8208-480B-DD484BBF4432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2C51480B-00EB-CBA7-F51F-4B07FFCE0947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95" name="Vrije vorm: vorm 94">
                    <a:extLst>
                      <a:ext uri="{FF2B5EF4-FFF2-40B4-BE49-F238E27FC236}">
                        <a16:creationId xmlns:a16="http://schemas.microsoft.com/office/drawing/2014/main" id="{DB05D42B-D730-A5EE-3228-DC4E98A9D95D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96" name="Vrije vorm: vorm 95">
                    <a:extLst>
                      <a:ext uri="{FF2B5EF4-FFF2-40B4-BE49-F238E27FC236}">
                        <a16:creationId xmlns:a16="http://schemas.microsoft.com/office/drawing/2014/main" id="{B755D216-ABA2-6F82-0A6F-AA0E941971EE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92" name="Tekstvak 91">
                <a:extLst>
                  <a:ext uri="{FF2B5EF4-FFF2-40B4-BE49-F238E27FC236}">
                    <a16:creationId xmlns:a16="http://schemas.microsoft.com/office/drawing/2014/main" id="{0D9230C9-C94F-50B9-217C-348BF10D06CD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0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179810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Custom #3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D40-DA41-4441-97A5-FD26E542C26E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87611670-58DA-B79F-CA76-4F57F88930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8238" y="719138"/>
            <a:ext cx="7651524" cy="5281612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EC2C8F9D-7B0D-9FDE-26A1-FD90378B3D8A}"/>
              </a:ext>
            </a:extLst>
          </p:cNvPr>
          <p:cNvGrpSpPr/>
          <p:nvPr userDrawn="1"/>
        </p:nvGrpSpPr>
        <p:grpSpPr>
          <a:xfrm>
            <a:off x="12377595" y="0"/>
            <a:ext cx="3693113" cy="5054643"/>
            <a:chOff x="-3786164" y="0"/>
            <a:chExt cx="3693113" cy="50546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78FB479-8A76-1C9D-5023-FA566C503C79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CF71405-DC9F-7B52-1C87-32135C663688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6E40A625-2D49-F59E-4DCA-60B46DA3B65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2E59A89-BDFB-77A0-0B5C-BC3122FC65BA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E206292-8A2B-5D74-7AAF-DA77D592B28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8C8DF89-B5D7-AF37-C2C6-3E9123D4D97A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F465291-34CB-2150-E4F6-3F17AAC0242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A32ADE78-9D33-8D97-B074-951FCED8DB99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8BA398F-BD5B-9CCE-7366-8401706989A4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CDC505D3-7713-3FFF-8D72-E7C0B389DE59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FB827EDC-B331-1ED5-DE8E-E14A84DD673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3FF31C92-EC27-50E2-4D86-4E19F988399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3" name="Groep 42">
                    <a:extLst>
                      <a:ext uri="{FF2B5EF4-FFF2-40B4-BE49-F238E27FC236}">
                        <a16:creationId xmlns:a16="http://schemas.microsoft.com/office/drawing/2014/main" id="{BF8C4EB6-B737-A181-D87A-30791E9B96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93F0B661-D7F0-2DFD-EF6F-DFCA7E60DD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2332BAE2-9F34-2559-B4C9-FD5BDDB2B2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Ovaal 47">
                      <a:extLst>
                        <a:ext uri="{FF2B5EF4-FFF2-40B4-BE49-F238E27FC236}">
                          <a16:creationId xmlns:a16="http://schemas.microsoft.com/office/drawing/2014/main" id="{6CDDF950-0EBF-0B86-2078-43036B8791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2D8A04A6-4492-C8F8-E611-421B0E5F8F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CA16BBFD-31DB-C954-34B0-CEB3DAC46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919A039E-3D01-ECFD-6439-822EF143DAB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B3626F2-D44F-1275-7CEF-4457D18D05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5051741A-C949-09C0-55E4-55C0D39A0F5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66AB9058-C084-AC82-3AF9-3637F00B5EE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F84CB722-6F8C-D7AB-A828-838A37389B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A144ADDA-6DC2-F2F7-7F91-43C0850BFE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1DBA312D-EC97-889F-D4C5-B9200205BF9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5" name="Gelijkbenige driehoek 34">
                <a:extLst>
                  <a:ext uri="{FF2B5EF4-FFF2-40B4-BE49-F238E27FC236}">
                    <a16:creationId xmlns:a16="http://schemas.microsoft.com/office/drawing/2014/main" id="{09A15732-BDE8-542D-5863-316C755C92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ICOON_info">
              <a:extLst>
                <a:ext uri="{FF2B5EF4-FFF2-40B4-BE49-F238E27FC236}">
                  <a16:creationId xmlns:a16="http://schemas.microsoft.com/office/drawing/2014/main" id="{5F28FCA8-57DD-0197-93A4-84AFCD5EE482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49AF1E89-FCE1-D59C-6D39-7A08E0D23AD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raphic 163" descr="Informatie">
                <a:extLst>
                  <a:ext uri="{FF2B5EF4-FFF2-40B4-BE49-F238E27FC236}">
                    <a16:creationId xmlns:a16="http://schemas.microsoft.com/office/drawing/2014/main" id="{540B2A05-F9AC-7D19-C7C7-DE0BEF7CCDD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03A1CCB-33FB-0D14-6F44-E3A9704533F7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6" name="Inspireren">
                <a:extLst>
                  <a:ext uri="{FF2B5EF4-FFF2-40B4-BE49-F238E27FC236}">
                    <a16:creationId xmlns:a16="http://schemas.microsoft.com/office/drawing/2014/main" id="{5202B4B5-D03A-6A4F-130F-687E22D4B16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BC546C31-F5B8-F00D-920A-7E308F668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42CD2A26-4A3D-0A9E-6C94-FADFA1428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4">
                  <a:extLst>
                    <a:ext uri="{FF2B5EF4-FFF2-40B4-BE49-F238E27FC236}">
                      <a16:creationId xmlns:a16="http://schemas.microsoft.com/office/drawing/2014/main" id="{D398C350-960B-03E2-ABA1-A85D931A1A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0EE85A7-9A15-E82D-7576-416C83AF37AC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8360425-34BB-7D4E-B0EF-D56C36FC9766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D0D8D8EA-1FFA-DC03-0677-7B12ADBF2FD6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2" name="Vrije vorm: vorm 21">
                  <a:extLst>
                    <a:ext uri="{FF2B5EF4-FFF2-40B4-BE49-F238E27FC236}">
                      <a16:creationId xmlns:a16="http://schemas.microsoft.com/office/drawing/2014/main" id="{305D4A91-0C36-8B95-B019-10AD9F87D53E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368CC647-2084-DC74-39C7-3472C3D59441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" name="Vrije vorm: vorm 23">
                    <a:extLst>
                      <a:ext uri="{FF2B5EF4-FFF2-40B4-BE49-F238E27FC236}">
                        <a16:creationId xmlns:a16="http://schemas.microsoft.com/office/drawing/2014/main" id="{789CE6E4-DDE0-7703-952A-785709CD61DB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5E232362-C8EC-E5D3-F552-0E8E1F88041E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E3D5211-797B-ABF8-8A93-B51A97078072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34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6">
            <a:extLst>
              <a:ext uri="{FF2B5EF4-FFF2-40B4-BE49-F238E27FC236}">
                <a16:creationId xmlns:a16="http://schemas.microsoft.com/office/drawing/2014/main" id="{345EB16D-6C07-A3A7-C8EF-77B6EB08CF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4687" y="1814286"/>
            <a:ext cx="5863770" cy="3643085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30336D-2F34-A61D-B23F-AF6C3F3EB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68E1F9-FEEB-CCB7-4F62-7C98C81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A8B-F89F-4D82-BAB1-3F1AC15D38D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56451-C5C9-2CE5-920F-3C2F6717E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98A574D-2AAC-1474-75FB-38865F36BFDE}"/>
              </a:ext>
            </a:extLst>
          </p:cNvPr>
          <p:cNvSpPr/>
          <p:nvPr userDrawn="1"/>
        </p:nvSpPr>
        <p:spPr>
          <a:xfrm>
            <a:off x="0" y="-441330"/>
            <a:ext cx="11798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Custom #4</a:t>
            </a:r>
          </a:p>
        </p:txBody>
      </p:sp>
      <p:grpSp>
        <p:nvGrpSpPr>
          <p:cNvPr id="5" name="INSTRUCTION">
            <a:extLst>
              <a:ext uri="{FF2B5EF4-FFF2-40B4-BE49-F238E27FC236}">
                <a16:creationId xmlns:a16="http://schemas.microsoft.com/office/drawing/2014/main" id="{B363B4BC-660F-1009-3438-1B55FDF3B068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FAF34E6-1AA3-BCFC-9137-2FF3ADFFE044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704BC09-1D9B-D092-E6F9-6FE2DED28C7C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7F8C2B0-F4D2-617E-A9EA-637C20EA98F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4A22585-9B16-848E-03FD-55DE9D7CF1E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BAC1470C-9968-0128-1046-E5819ABC52A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55D5E45-0893-B0B4-CD07-A88BFFFC71A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80811B9-36F7-DDDE-B671-34DFC153B08A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A1B1C9B-0982-912E-4346-576967CC7E20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CE0C77D-5AEF-CB17-2396-E24DC62B6DA0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80C35BB-83B3-A5E6-E7B3-40DCA33A0859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3BA383B2-11F7-2AD9-A22B-8634DF84DC7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AD78E440-34A8-0D9D-0A2E-0BB5698A01E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075C3B1D-0444-E93A-0DC9-B32800B1C2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411236DF-7524-CFCB-3476-23A187B8D44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DBB99C89-658C-0DEE-DBAB-F6DF7898E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05D6F6A9-7824-28A5-3544-35E60F77E2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D82A12A5-8BC4-B727-83B4-DD46F1139F5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F6C6E924-76EC-652B-BF00-2A0082096A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AC64C1A5-1051-2CF4-0848-169A3E70C4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322D296E-B234-EBD7-90A6-59EED8D32E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56916F65-0C15-0270-FDBC-984AB0D5434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2DEEAE6B-90C4-1A11-2F35-FAC7B069769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A8118F3-F514-0179-2B82-B62EEF71C1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BBB96390-779B-2462-3C1D-18131C25213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19A85CDD-2CFA-571C-EB57-DD934FCD602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9D5A31E1-ECFA-F2FB-2686-020348684FA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0EE35539-F4F0-C67D-26BD-D7DC9F990210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93F83CE2-389E-329A-9BE1-50FA7B02C08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raphic 163" descr="Informatie">
                <a:extLst>
                  <a:ext uri="{FF2B5EF4-FFF2-40B4-BE49-F238E27FC236}">
                    <a16:creationId xmlns:a16="http://schemas.microsoft.com/office/drawing/2014/main" id="{5923D4E0-D396-469C-6B8E-31DCEA24EF3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2DF9228-1C68-0571-9843-7278A8480AB9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7" name="Inspireren">
                <a:extLst>
                  <a:ext uri="{FF2B5EF4-FFF2-40B4-BE49-F238E27FC236}">
                    <a16:creationId xmlns:a16="http://schemas.microsoft.com/office/drawing/2014/main" id="{D309083F-00DA-B9E5-8236-D5042FB5377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6AB84804-07E6-59E4-70CE-B877F125C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1A30D9F0-2E34-3C10-BF44-3CF7455EF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05B598AE-F4F7-C756-2036-7AE12D52D7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D6C305F2-3BFB-928F-082E-23E37A4D1A4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8DFEDCC-E904-5DFC-1ECD-9A44E436373F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DA4DA024-7465-20A0-E5D1-8FC0324988E0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249612A2-2B03-C417-BD46-A5B59216D30C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C34B0607-D71B-E547-FB7B-7B87EACB156C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D8BF9584-2FE5-2C1D-EA1B-B29ACBD20A47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" name="Vrije vorm: vorm 25">
                    <a:extLst>
                      <a:ext uri="{FF2B5EF4-FFF2-40B4-BE49-F238E27FC236}">
                        <a16:creationId xmlns:a16="http://schemas.microsoft.com/office/drawing/2014/main" id="{86D9B74A-CD58-7A0B-E988-F7028EC94141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10385CB-2139-23B5-B218-14378207763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9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0336D-2F34-A61D-B23F-AF6C3F3EB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Title goes here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68E1F9-FEEB-CCB7-4F62-7C98C81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F85A-6FAC-416C-BBCB-AB119E35F9D1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56451-C5C9-2CE5-920F-3C2F6717E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98A574D-2AAC-1474-75FB-38865F36BFDE}"/>
              </a:ext>
            </a:extLst>
          </p:cNvPr>
          <p:cNvSpPr/>
          <p:nvPr userDrawn="1"/>
        </p:nvSpPr>
        <p:spPr>
          <a:xfrm>
            <a:off x="0" y="-441330"/>
            <a:ext cx="11798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Custom #5</a:t>
            </a:r>
          </a:p>
        </p:txBody>
      </p: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097D3568-BED0-E753-083E-C86FFB3B28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3543" y="1814286"/>
            <a:ext cx="5863770" cy="3643085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6" name="INSTRUCTION">
            <a:extLst>
              <a:ext uri="{FF2B5EF4-FFF2-40B4-BE49-F238E27FC236}">
                <a16:creationId xmlns:a16="http://schemas.microsoft.com/office/drawing/2014/main" id="{5D5AB300-4DA9-FD86-33AE-B47C1A7E3C0C}"/>
              </a:ext>
            </a:extLst>
          </p:cNvPr>
          <p:cNvGrpSpPr/>
          <p:nvPr userDrawn="1"/>
        </p:nvGrpSpPr>
        <p:grpSpPr>
          <a:xfrm>
            <a:off x="12377595" y="0"/>
            <a:ext cx="3693113" cy="5054643"/>
            <a:chOff x="-3786164" y="0"/>
            <a:chExt cx="3693113" cy="5054643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B286456-4F71-17CE-AB3B-8F2303243695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730A949-EDF9-97EC-7EBA-646F8FA1EB13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29C6FDBA-7DF7-A3D8-776F-AD9C0842650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23BD816-294B-6061-87EE-4414B13A145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2FDCDF5-46AC-2034-FBD8-2662FFB6795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39336E4-7981-247F-C6F1-21EB05BDAF9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D885712-AFA0-8A34-1854-54A57FD9B17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08C34EF-72AF-1F36-AABF-806E55A8CCB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75222EC-36CC-0394-144F-604580963B0E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03B92EB2-074A-F0B2-4284-205FAD938F7F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96186F1-4444-7CDA-48D0-36B200FDBA5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FF078E09-72EA-D5E3-241F-D80E9C2261C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C83AF6C7-8092-A6AB-C0C5-77B9E2CE1D0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FF5C9E9E-F8B0-B277-AF4C-BFC9C501E7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4F1098A8-26DD-06E6-E641-D839AD0323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C17A3A52-8EFD-8048-45EA-7564869CC4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1D3D8E8A-5D88-5469-6E57-75C21DAAB06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75DDE359-E0A6-B364-C024-7311A00F75A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B6311CE7-A21C-092D-7C9D-4F5A2A508B3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E3970E51-0459-5EA3-075D-9F851ABB73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B6041FAB-B4CA-8BF7-5114-19AC090DAEF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DDB4A2CF-2910-E114-AC1B-A38A186A0DD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CB7EB5C3-B27C-1374-AB1A-0F9008265B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D05622B2-F0B7-0B27-552A-9B18BF9B7F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E39195F-DC9B-C19D-7442-066D0E3D13B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87F7F1DE-5960-178D-9957-C22D9B1853F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73E9B773-3672-8B03-9C29-67B85B77C4E7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3AD2260C-5899-1869-384D-F3CE067C2E8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raphic 163" descr="Informatie">
                <a:extLst>
                  <a:ext uri="{FF2B5EF4-FFF2-40B4-BE49-F238E27FC236}">
                    <a16:creationId xmlns:a16="http://schemas.microsoft.com/office/drawing/2014/main" id="{FAF743CB-30F6-587C-85BC-FB9BFF2A5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D61C68B6-F436-A129-0103-A3E6E372ADF9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7" name="Inspireren">
                <a:extLst>
                  <a:ext uri="{FF2B5EF4-FFF2-40B4-BE49-F238E27FC236}">
                    <a16:creationId xmlns:a16="http://schemas.microsoft.com/office/drawing/2014/main" id="{B79D49FB-C297-FF16-CC00-4DD48870E59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2F25B28A-CD31-3F03-C3F3-F5532CE7D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DDB34996-3328-1226-48ED-B020DB49A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9050C5E1-C70E-9C68-D9FA-02CAB6510B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5E1CD04-5FD7-9767-41A6-FDE233D0C2C1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C242BDAC-55B2-14E8-B5FF-814AEEA40C3D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0C7C8A08-3E2A-1162-8DD8-A5A8B53A898B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590A9B62-F552-8744-9B80-6BDF69A3BD43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DB96C67F-35F7-27F7-8C32-20350747A33E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A9517932-4071-E718-FE16-55CBE7058F7F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" name="Vrije vorm: vorm 25">
                    <a:extLst>
                      <a:ext uri="{FF2B5EF4-FFF2-40B4-BE49-F238E27FC236}">
                        <a16:creationId xmlns:a16="http://schemas.microsoft.com/office/drawing/2014/main" id="{EC814FDF-6D01-FCC3-B0EE-84F3A8E7151E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6E580C5-AC4F-7D21-11CE-48A2A215B219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8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Afbeelding 75">
            <a:extLst>
              <a:ext uri="{FF2B5EF4-FFF2-40B4-BE49-F238E27FC236}">
                <a16:creationId xmlns:a16="http://schemas.microsoft.com/office/drawing/2014/main" id="{F11C090B-A315-5C91-5D8F-993589E67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29" y="591602"/>
            <a:ext cx="4964492" cy="62663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30336D-2F34-A61D-B23F-AF6C3F3EB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Title goes here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68E1F9-FEEB-CCB7-4F62-7C98C81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B16-AC71-4CDA-9ED6-7D38E7C3EFA9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56451-C5C9-2CE5-920F-3C2F6717E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98A574D-2AAC-1474-75FB-38865F36BFDE}"/>
              </a:ext>
            </a:extLst>
          </p:cNvPr>
          <p:cNvSpPr/>
          <p:nvPr userDrawn="1"/>
        </p:nvSpPr>
        <p:spPr>
          <a:xfrm>
            <a:off x="0" y="-441330"/>
            <a:ext cx="11798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Custom #6</a:t>
            </a:r>
          </a:p>
        </p:txBody>
      </p:sp>
      <p:grpSp>
        <p:nvGrpSpPr>
          <p:cNvPr id="5" name="INSTRUCTION">
            <a:extLst>
              <a:ext uri="{FF2B5EF4-FFF2-40B4-BE49-F238E27FC236}">
                <a16:creationId xmlns:a16="http://schemas.microsoft.com/office/drawing/2014/main" id="{75DD9D33-202B-6899-A7F7-99913987FBDD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9585C01-523D-AC04-63B7-8CB8F02AE76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20984A5A-F131-4BF4-9869-C353E9114EE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7E20B74-7D5D-049B-ED65-9FF3094E4ADE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69398259-8233-7941-9853-2CF3D5CF0A1D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6A06B40-5451-1B08-78DD-7126CE7858F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EABD929-8916-8FEB-7233-950346FCD1A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54CCF5F-EDEB-2427-15DF-D4758954864C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428C417-C3C0-810F-98D7-D0E3E4DC3B1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9FEC2EE-FAD3-4FD3-FA2D-958C9AA42FD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3D4046F-6CF2-87BE-79E3-F9E7061A9F1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8493541F-5996-56F2-83D8-3225B54AE9F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43F18F60-B241-351F-536D-5DC389F3E42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43E107B2-D1A2-72A2-41FA-7467CB318E2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BAA2188E-DAC5-C72A-AEB0-BDBF92BF80F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F9088517-F43A-EBE0-0169-FA0ABE7F39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BA646467-598B-F5AE-AEB4-D7A0270F619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982B8980-029E-EA8E-2FA3-9492245BBD8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2D77F7AC-C8E7-9EFA-A319-AECB566BDE9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C90CA8E9-94F8-C7D8-181E-D8FC4076A58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E8EC30BF-EE1B-B7F8-E9E8-F1C65AD1B1D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4" name="Rechthoek: afgeronde hoeken 63">
                    <a:extLst>
                      <a:ext uri="{FF2B5EF4-FFF2-40B4-BE49-F238E27FC236}">
                        <a16:creationId xmlns:a16="http://schemas.microsoft.com/office/drawing/2014/main" id="{3E91DEF0-22C9-3507-8EEC-F96DEA9D6E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81CD2612-9A39-2732-2A19-88B1D2DA01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2665B27-322A-2DD8-E363-48A1F0D1BF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50E7AFE9-86BF-8477-257F-D3C2EDC827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ADDF5FF3-7DE8-6BF9-BCF0-30C51CDF70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F50E6A79-EEA0-6F66-B93E-7DBDF7EE96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3" name="Boog 62">
                  <a:extLst>
                    <a:ext uri="{FF2B5EF4-FFF2-40B4-BE49-F238E27FC236}">
                      <a16:creationId xmlns:a16="http://schemas.microsoft.com/office/drawing/2014/main" id="{79CF4826-97D7-DE67-8C81-07C65798E57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489AE3B1-DFAE-1F1D-8504-2F7CB8B273A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00B1A1-330F-59C4-ECD3-1D269F3AA86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27DFBA19-E9A4-0373-374B-CD458E33EC9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0EB07808-AC7D-3D1E-1233-58039BE5E06D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D2ED2937-F1D7-B2B0-176A-13B9EE25E0A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46" name="ICOON_info">
                <a:extLst>
                  <a:ext uri="{FF2B5EF4-FFF2-40B4-BE49-F238E27FC236}">
                    <a16:creationId xmlns:a16="http://schemas.microsoft.com/office/drawing/2014/main" id="{82047AF5-CB56-D93C-0369-7D22A862F5B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3" name="Ovaal 52">
                  <a:extLst>
                    <a:ext uri="{FF2B5EF4-FFF2-40B4-BE49-F238E27FC236}">
                      <a16:creationId xmlns:a16="http://schemas.microsoft.com/office/drawing/2014/main" id="{5C389F78-2591-5655-15F0-8FAF053F975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Graphic 163" descr="Informatie">
                  <a:extLst>
                    <a:ext uri="{FF2B5EF4-FFF2-40B4-BE49-F238E27FC236}">
                      <a16:creationId xmlns:a16="http://schemas.microsoft.com/office/drawing/2014/main" id="{8D4B8379-3D07-3E2B-2C8A-3164E78D01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B79EB739-0EEB-E1A2-AEBE-DF356768B77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48" name="Inspireren">
                  <a:extLst>
                    <a:ext uri="{FF2B5EF4-FFF2-40B4-BE49-F238E27FC236}">
                      <a16:creationId xmlns:a16="http://schemas.microsoft.com/office/drawing/2014/main" id="{54AF5229-376C-9D3D-7F25-A0E522C23A76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0" name="Freeform 12">
                    <a:extLst>
                      <a:ext uri="{FF2B5EF4-FFF2-40B4-BE49-F238E27FC236}">
                        <a16:creationId xmlns:a16="http://schemas.microsoft.com/office/drawing/2014/main" id="{5C081ADA-60D1-0C6A-9CAF-DAAD1A7D5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1" name="Freeform 13">
                    <a:extLst>
                      <a:ext uri="{FF2B5EF4-FFF2-40B4-BE49-F238E27FC236}">
                        <a16:creationId xmlns:a16="http://schemas.microsoft.com/office/drawing/2014/main" id="{A6D9AAE5-F352-4EB1-B8F4-0D0997C44C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52" name="Freeform 14">
                    <a:extLst>
                      <a:ext uri="{FF2B5EF4-FFF2-40B4-BE49-F238E27FC236}">
                        <a16:creationId xmlns:a16="http://schemas.microsoft.com/office/drawing/2014/main" id="{D4FD9B01-A4B1-72D9-13A7-C9EDD4493E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D7DCB898-CF0F-D429-3EB5-BE3141AFA24C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F8451A8-3CF8-E424-9E34-A86C9A8A62B7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A9BC0C4-8269-9130-7ECB-5C7D1FDFB22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62D36D3B-0BE5-5340-8AD4-4484C9AFE84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D34084E2-F642-4DE3-B4BF-023CBC0402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CB1B463F-F2BF-EE8A-D0FB-3197153F285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09B0EF92-436D-C3AC-78B9-FC4EECBDF5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F2D29199-EA5F-DF38-41ED-F356F5DA8E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96223DF4-2561-3476-1B30-10EDF7B0092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CEF42391-6825-A42F-1181-83AEFCB4F4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20FFB9EE-E5FF-B480-E4B5-EE55A6A0021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0FFF6592-BDC8-C371-516F-E416B0F304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A96F141D-2307-45E9-402A-D7429EBFA5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C721246E-C1D7-4929-023A-0CFA385A525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7037DD3F-3595-AD11-C08C-2A51EEEE34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6074542-5A8F-F8DB-3147-A68CF99CFE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78CA011E-E98B-9DB2-9347-D3141FD9738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4B4346D-4A88-8576-AE70-911C53E165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E2E95A3-75B5-6C23-DDC3-BC26AD0B4CD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2326430-5A79-56D4-4666-582CBE337DE5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A6DC167B-8273-BD7B-7F02-C340DA9874C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B853C7C4-0D13-558B-DB63-FAD961B27DB5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F6AACDE6-A411-4487-4D44-FAE94A3EAD55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A3C2117B-1D03-F4B3-C481-D36BBAA4B7B3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6" name="Groep 25">
                  <a:extLst>
                    <a:ext uri="{FF2B5EF4-FFF2-40B4-BE49-F238E27FC236}">
                      <a16:creationId xmlns:a16="http://schemas.microsoft.com/office/drawing/2014/main" id="{411EF59D-B20F-CC37-095E-82AC6B78D746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" name="Vrije vorm: vorm 26">
                    <a:extLst>
                      <a:ext uri="{FF2B5EF4-FFF2-40B4-BE49-F238E27FC236}">
                        <a16:creationId xmlns:a16="http://schemas.microsoft.com/office/drawing/2014/main" id="{662E67D3-F576-606E-F8EB-215307737419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Vrije vorm: vorm 27">
                    <a:extLst>
                      <a:ext uri="{FF2B5EF4-FFF2-40B4-BE49-F238E27FC236}">
                        <a16:creationId xmlns:a16="http://schemas.microsoft.com/office/drawing/2014/main" id="{C13AD0C7-E49C-BD03-2900-4B852A928423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23982F7B-B12A-8A68-CEB8-8BFE6CBA356B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78" name="Tijdelijke aanduiding voor afbeelding 77">
            <a:extLst>
              <a:ext uri="{FF2B5EF4-FFF2-40B4-BE49-F238E27FC236}">
                <a16:creationId xmlns:a16="http://schemas.microsoft.com/office/drawing/2014/main" id="{B73FE5B2-4BA7-E720-C6FA-DA399F2460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1304" y="904637"/>
            <a:ext cx="2426050" cy="5267563"/>
          </a:xfrm>
          <a:custGeom>
            <a:avLst/>
            <a:gdLst>
              <a:gd name="connsiteX0" fmla="*/ 243624 w 2426050"/>
              <a:gd name="connsiteY0" fmla="*/ 0 h 5267563"/>
              <a:gd name="connsiteX1" fmla="*/ 541127 w 2426050"/>
              <a:gd name="connsiteY1" fmla="*/ 0 h 5267563"/>
              <a:gd name="connsiteX2" fmla="*/ 541127 w 2426050"/>
              <a:gd name="connsiteY2" fmla="*/ 57271 h 5267563"/>
              <a:gd name="connsiteX3" fmla="*/ 678732 w 2426050"/>
              <a:gd name="connsiteY3" fmla="*/ 195049 h 5267563"/>
              <a:gd name="connsiteX4" fmla="*/ 1744312 w 2426050"/>
              <a:gd name="connsiteY4" fmla="*/ 195049 h 5267563"/>
              <a:gd name="connsiteX5" fmla="*/ 1881918 w 2426050"/>
              <a:gd name="connsiteY5" fmla="*/ 57271 h 5267563"/>
              <a:gd name="connsiteX6" fmla="*/ 1881918 w 2426050"/>
              <a:gd name="connsiteY6" fmla="*/ 0 h 5267563"/>
              <a:gd name="connsiteX7" fmla="*/ 2182426 w 2426050"/>
              <a:gd name="connsiteY7" fmla="*/ 0 h 5267563"/>
              <a:gd name="connsiteX8" fmla="*/ 2426050 w 2426050"/>
              <a:gd name="connsiteY8" fmla="*/ 243930 h 5267563"/>
              <a:gd name="connsiteX9" fmla="*/ 2426050 w 2426050"/>
              <a:gd name="connsiteY9" fmla="*/ 5023633 h 5267563"/>
              <a:gd name="connsiteX10" fmla="*/ 2182426 w 2426050"/>
              <a:gd name="connsiteY10" fmla="*/ 5267563 h 5267563"/>
              <a:gd name="connsiteX11" fmla="*/ 243624 w 2426050"/>
              <a:gd name="connsiteY11" fmla="*/ 5267563 h 5267563"/>
              <a:gd name="connsiteX12" fmla="*/ 0 w 2426050"/>
              <a:gd name="connsiteY12" fmla="*/ 5023633 h 5267563"/>
              <a:gd name="connsiteX13" fmla="*/ 0 w 2426050"/>
              <a:gd name="connsiteY13" fmla="*/ 243930 h 5267563"/>
              <a:gd name="connsiteX14" fmla="*/ 243624 w 2426050"/>
              <a:gd name="connsiteY14" fmla="*/ 0 h 52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6050" h="5267563">
                <a:moveTo>
                  <a:pt x="243624" y="0"/>
                </a:moveTo>
                <a:lnTo>
                  <a:pt x="541127" y="0"/>
                </a:lnTo>
                <a:lnTo>
                  <a:pt x="541127" y="57271"/>
                </a:lnTo>
                <a:cubicBezTo>
                  <a:pt x="541127" y="133363"/>
                  <a:pt x="602735" y="195049"/>
                  <a:pt x="678732" y="195049"/>
                </a:cubicBezTo>
                <a:lnTo>
                  <a:pt x="1744312" y="195049"/>
                </a:lnTo>
                <a:cubicBezTo>
                  <a:pt x="1820309" y="195049"/>
                  <a:pt x="1881918" y="133363"/>
                  <a:pt x="1881918" y="57271"/>
                </a:cubicBezTo>
                <a:lnTo>
                  <a:pt x="1881918" y="0"/>
                </a:lnTo>
                <a:lnTo>
                  <a:pt x="2182426" y="0"/>
                </a:lnTo>
                <a:cubicBezTo>
                  <a:pt x="2316976" y="0"/>
                  <a:pt x="2426050" y="109211"/>
                  <a:pt x="2426050" y="243930"/>
                </a:cubicBezTo>
                <a:lnTo>
                  <a:pt x="2426050" y="5023633"/>
                </a:lnTo>
                <a:cubicBezTo>
                  <a:pt x="2426050" y="5158352"/>
                  <a:pt x="2316976" y="5267563"/>
                  <a:pt x="2182426" y="5267563"/>
                </a:cubicBezTo>
                <a:lnTo>
                  <a:pt x="243624" y="5267563"/>
                </a:lnTo>
                <a:cubicBezTo>
                  <a:pt x="109074" y="5267563"/>
                  <a:pt x="0" y="5158352"/>
                  <a:pt x="0" y="5023633"/>
                </a:cubicBezTo>
                <a:lnTo>
                  <a:pt x="0" y="243930"/>
                </a:lnTo>
                <a:cubicBezTo>
                  <a:pt x="0" y="109211"/>
                  <a:pt x="109074" y="0"/>
                  <a:pt x="243624" y="0"/>
                </a:cubicBezTo>
                <a:close/>
              </a:path>
            </a:pathLst>
          </a:cu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tIns="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</p:spTree>
    <p:extLst>
      <p:ext uri="{BB962C8B-B14F-4D97-AF65-F5344CB8AC3E}">
        <p14:creationId xmlns:p14="http://schemas.microsoft.com/office/powerpoint/2010/main" val="6770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78253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!Place title here!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BA37-C4F4-4F41-A19C-52FAB2DC1D39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2B5C508B-DF1E-5C02-9C06-98C5F4940A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2839" y="785399"/>
            <a:ext cx="1706322" cy="1706010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  <a:ln w="127000">
            <a:solidFill>
              <a:schemeClr val="bg2"/>
            </a:solidFill>
            <a:miter lim="800000"/>
          </a:ln>
        </p:spPr>
        <p:txBody>
          <a:bodyPr wrap="square"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</a:t>
            </a:r>
            <a:br>
              <a:rPr lang="en-GB" noProof="0" dirty="0"/>
            </a:br>
            <a:r>
              <a:rPr lang="en-GB" noProof="0" dirty="0"/>
              <a:t>and click on ‘Insert’.</a:t>
            </a:r>
          </a:p>
        </p:txBody>
      </p:sp>
      <p:grpSp>
        <p:nvGrpSpPr>
          <p:cNvPr id="6" name="INSTRUCTION">
            <a:extLst>
              <a:ext uri="{FF2B5EF4-FFF2-40B4-BE49-F238E27FC236}">
                <a16:creationId xmlns:a16="http://schemas.microsoft.com/office/drawing/2014/main" id="{A7CDC7A9-1E6C-CF24-2C23-21BA38844791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0C04F9B-A35F-E618-4F8E-A2CADA07FBDA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D36A594-8DDA-F22F-0D0B-8336FA6BA9FE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1AE0A3C6-CF49-9394-F5DA-A2041311558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9E797D2-F9E1-FA68-DA92-04E21B2C285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6C5B633F-726B-65E9-AF32-5BD842E4471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1A8C12C-9327-E4A7-8AD6-404E0124B22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06C8A9B-E7A7-CC7C-5EA7-660741791C9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5B117C1-025E-B159-D5F5-012FD6EBD481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E33996F-4F00-CAAD-F3B3-1FE994C05C6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5C40F7C-CA56-9588-AF42-03943BB83BAC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5098700C-E12C-774F-CB38-ECE1F3422DD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963816BD-0CB8-CCFE-4403-3C76A81B32C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320BB8BB-80F1-095B-7034-915457A802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6B529153-48BB-E822-6B74-DA98B7C4DB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FA327AE5-F1DE-EB06-A20C-B6E6A0F6E0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BF6463E-70CD-45C2-1DCB-3B112E066E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B97A5AC5-51F7-F69A-D374-EE11CE0DA6D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1829FB17-4856-1000-791B-7E6C0EE5EB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6118B8D4-D4DD-7E26-4A88-BFA308959D6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2C8A4C79-DD02-62F9-BC79-095A4DA565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098C3B34-BFAB-87E5-F989-6545C582E9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6C8B5076-17B8-438E-AC67-32A029A42B1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12BECE2-5CFE-5F46-8A6D-7CB6F2FA70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B8E27213-449F-3686-95E3-CDF0F0877B6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6177498F-3FDE-29F9-AF09-BAEB9E8B05C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C26E74BF-A561-43D9-C730-A925D14D96D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F8B3130F-7E04-766B-43BF-0A6733B44A1C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DD302C40-B32E-2A46-E265-8D89D949687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raphic 163" descr="Informatie">
                <a:extLst>
                  <a:ext uri="{FF2B5EF4-FFF2-40B4-BE49-F238E27FC236}">
                    <a16:creationId xmlns:a16="http://schemas.microsoft.com/office/drawing/2014/main" id="{B3F8A3DC-3836-63D1-F470-6409FF9FE9C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88D54503-7674-4B12-94F6-7C4CD8AE908F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7" name="Inspireren">
                <a:extLst>
                  <a:ext uri="{FF2B5EF4-FFF2-40B4-BE49-F238E27FC236}">
                    <a16:creationId xmlns:a16="http://schemas.microsoft.com/office/drawing/2014/main" id="{FE15AB32-691F-94EE-60EB-E7068CC1E46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7B3E6E21-380B-6D82-80C3-84DB54C04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6631EEFB-EC92-30C5-5C15-CBE234674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C28FEDB3-7189-4640-C5D5-B08243F720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46C56384-EEFF-6973-A62F-1EBBE0F1AF02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4A22A1BB-F028-7F6F-42F3-4FB85D8D118A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0CFC1199-CD29-3405-2540-549B3855E19A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5FDA499C-D1FF-66B1-56F5-AA5A2D3B0EE6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AE72049E-1946-A8DA-5155-C65213B1E1E5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67BDFF98-F67B-61A5-B6C8-2F8A3F9326CB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" name="Vrije vorm: vorm 25">
                    <a:extLst>
                      <a:ext uri="{FF2B5EF4-FFF2-40B4-BE49-F238E27FC236}">
                        <a16:creationId xmlns:a16="http://schemas.microsoft.com/office/drawing/2014/main" id="{F7768E5C-F088-BFC8-F99E-4BEFCC133F4A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F0F7C992-A9F7-65B7-9A4E-F812607D2694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1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78253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!Place title here!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F29B-BF0D-43D7-8C3F-CBAF48527E2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jdelijke aanduiding voor afbeelding 16">
            <a:extLst>
              <a:ext uri="{FF2B5EF4-FFF2-40B4-BE49-F238E27FC236}">
                <a16:creationId xmlns:a16="http://schemas.microsoft.com/office/drawing/2014/main" id="{CA3F2D38-67FE-D2C6-F8BC-2EA535970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000749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6" name="INSTRUCTION">
            <a:extLst>
              <a:ext uri="{FF2B5EF4-FFF2-40B4-BE49-F238E27FC236}">
                <a16:creationId xmlns:a16="http://schemas.microsoft.com/office/drawing/2014/main" id="{16382744-8AA4-99F0-5F88-ADC343663506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57590B8-5967-3CA8-1D7C-D870FB46709E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3C87924-05BA-94C7-22AF-CB020E198BA4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86E09189-0B2C-A2A4-122C-36408066514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A30E10-DC3E-1C51-2F35-C3180308FF3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1B33B60-14D0-CA1B-CC4B-69CA8C3C52D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033C4AA-9152-F2FE-F5DB-D051B613107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FAEA4E9-8B18-BD18-68F3-92CD39D518A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D1EB4370-A517-1522-41FD-C565942C8A68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4930651-E28E-64F2-7214-CCDDC09A2471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A256E37B-34B7-8FA5-1CF1-A40172C87E94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331C78CC-DAB4-9B4F-4BEC-A804B78DA98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F1FEF6D3-8CE7-7C9B-A391-DAC0766E1F5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BC86ABC-DA5D-BEC5-F926-A223AC69D6A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21EC932A-8838-AEF6-0292-D6341DB3AF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6382B95C-58A3-6761-8D18-48B795AD26A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F76BF0EA-D6A8-DA29-B243-45EB0090B45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8C8D0DC7-4CCB-CE0C-2995-45B85CFE075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F27CB82E-AE9F-81E9-529B-73AC80AE1E3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BF083939-19B4-E15C-2EFA-41CA49C9CBD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D7C4E1ED-308D-58AC-E195-424EC8A619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67366BA3-BCFB-2569-DF7B-F6F32DD7A32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8D572D6C-8157-CE63-3F30-DFAB1C17C68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C9371D-9071-4710-B3BF-2CDA9E52EB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8C70DA76-ACA7-2835-53FE-BF6DD42D145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2ABBA81-C01A-55F9-011B-9C0C5BBBAB8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91D1B3BB-0100-1F3B-2E94-9B11A4B366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95CE659A-CD94-2CA7-8323-8D59ED46AE64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F98648F8-EC2E-EEFE-8F00-8FBC7CE0EF1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raphic 163" descr="Informatie">
                <a:extLst>
                  <a:ext uri="{FF2B5EF4-FFF2-40B4-BE49-F238E27FC236}">
                    <a16:creationId xmlns:a16="http://schemas.microsoft.com/office/drawing/2014/main" id="{83359181-4FC6-12AF-B58C-643B357BF51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D1D8447-5BBB-F663-3DFF-E4EBBDF67E20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7" name="Inspireren">
                <a:extLst>
                  <a:ext uri="{FF2B5EF4-FFF2-40B4-BE49-F238E27FC236}">
                    <a16:creationId xmlns:a16="http://schemas.microsoft.com/office/drawing/2014/main" id="{83FFB17F-BBCF-F944-9C64-728EFBEF4C3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0E09555D-1B81-F8E8-354B-8FCB438D3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E412F8A6-A858-4F6D-EF3B-C7B2423E2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1CEE6F28-C20B-32C9-9153-0FA5272F97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D6AAA75C-7856-2FD7-CCD6-B4C78A8EC81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CDDF4DB3-720C-78A2-3464-4A49CC27BBEE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482923B8-20F2-E902-90FF-712C2346C40C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CA5C5187-7CA8-7360-217A-B86BEBDFAB38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1D96E727-A441-0FE2-1512-27206DBC7C4A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85735F47-7EDC-E7ED-9DA7-F0C79DDB80DD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" name="Vrije vorm: vorm 25">
                    <a:extLst>
                      <a:ext uri="{FF2B5EF4-FFF2-40B4-BE49-F238E27FC236}">
                        <a16:creationId xmlns:a16="http://schemas.microsoft.com/office/drawing/2014/main" id="{64ADD9D0-6A1C-E76D-0D1B-D8B4331666F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8FF1B72F-398A-5236-80FD-094887962878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99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78253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!Place title here!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8AB5-30A8-4FCE-AC3F-75AAFC8B9CF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jdelijke aanduiding voor afbeelding 16">
            <a:extLst>
              <a:ext uri="{FF2B5EF4-FFF2-40B4-BE49-F238E27FC236}">
                <a16:creationId xmlns:a16="http://schemas.microsoft.com/office/drawing/2014/main" id="{CA3F2D38-67FE-D2C6-F8BC-2EA535970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096000" cy="3428999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531E2A2D-79C6-D06B-2FE6-2F61C89231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1"/>
            <a:ext cx="6096000" cy="3428999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6" name="INSTRUCTION">
            <a:extLst>
              <a:ext uri="{FF2B5EF4-FFF2-40B4-BE49-F238E27FC236}">
                <a16:creationId xmlns:a16="http://schemas.microsoft.com/office/drawing/2014/main" id="{09509B13-8340-F604-A560-C19E420DCA1E}"/>
              </a:ext>
            </a:extLst>
          </p:cNvPr>
          <p:cNvGrpSpPr/>
          <p:nvPr userDrawn="1"/>
        </p:nvGrpSpPr>
        <p:grpSpPr>
          <a:xfrm>
            <a:off x="-3786164" y="0"/>
            <a:ext cx="3693113" cy="5054643"/>
            <a:chOff x="-3786164" y="0"/>
            <a:chExt cx="3693113" cy="5054643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DA679F4-2095-1091-2A7C-F31C6F9F124E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4F460DC-42AF-07DB-32C1-AA4D85AD4AC6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E09268A-145E-726D-C3B2-70110DB5C8E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5E0FE1A-888B-42A4-0126-28C37FE6A03C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6C5F016E-95EE-12F1-858E-B7F490A73767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E1C6F91-51A6-CE65-B78C-F6EC2C9429A3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9197CB0-535E-EB58-01B8-C8A6EEC6142D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D3D623D4-6D26-1BCD-D1CB-AEEC9CA70AA7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5501B27-DE75-F1C2-9494-A113EB5FA8B9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0E7EE6DD-5BB9-88AF-2529-1BF8917460E2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1008AF48-9386-D0B0-828F-F6A1B71C471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996F9CE6-5543-093C-EA77-4BFC760E45B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DDDDA1E-06AE-4A1A-8CA1-D717BAFB01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1D12673F-55DB-46FD-8576-3CA0180917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5DB43AC8-81F5-F894-A073-8791CBD0C1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866D1AB2-0B85-BD59-EAD0-7BA5BC3B21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AA185EB5-6DA0-EA27-A077-B8D66F1AEB6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325BF2B9-4AE9-F56E-96A6-EB5725C7F3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CE6ADDF7-2265-FBC6-8BFA-71FE4FD46AE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5455DFEF-D755-C511-D97B-F91A05ACCB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05C6553C-9E18-DA13-94EE-61339ACB88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216702BD-E213-A3DD-9EBA-247BAE3E0CE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4FD7D74-B2FC-AC59-1ACF-581CBA8BF9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4CF66662-B019-30A5-0AF3-0109B8387D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479C4171-4B8B-9638-AC8F-AA1CEFDB67F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69276B51-0CE4-CA93-A64F-2984A085A92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113459F2-2CF2-79ED-01F7-F0AE5845F46D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2" name="Ovaal 31">
                <a:extLst>
                  <a:ext uri="{FF2B5EF4-FFF2-40B4-BE49-F238E27FC236}">
                    <a16:creationId xmlns:a16="http://schemas.microsoft.com/office/drawing/2014/main" id="{74D5F4AB-06AD-E142-1575-AD49573F31B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raphic 163" descr="Informatie">
                <a:extLst>
                  <a:ext uri="{FF2B5EF4-FFF2-40B4-BE49-F238E27FC236}">
                    <a16:creationId xmlns:a16="http://schemas.microsoft.com/office/drawing/2014/main" id="{45B974F7-B43B-9682-FD97-80F185034D4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9F1A7910-668A-AECB-8855-A9299967F211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7" name="Inspireren">
                <a:extLst>
                  <a:ext uri="{FF2B5EF4-FFF2-40B4-BE49-F238E27FC236}">
                    <a16:creationId xmlns:a16="http://schemas.microsoft.com/office/drawing/2014/main" id="{7F069D6E-A4BD-3798-174D-B3D30CDA2C0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0CD367ED-7BCA-5774-669D-5C5CA15AC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654159CD-7488-E138-B0F0-3EDEBF12A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443401AD-E362-49D1-88E4-357707C265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9014D6B6-E5F0-2942-78D9-235F3846918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C920E38F-CE7A-9665-FC5C-056C82C382C2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9A9EEE37-1F5C-1D55-0715-FE96C783989B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789E76A5-1AAF-BB27-60E7-2408C2FF7BCF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1D6D4D30-91B8-E968-ABC6-6E165DB72339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" name="Vrije vorm: vorm 24">
                    <a:extLst>
                      <a:ext uri="{FF2B5EF4-FFF2-40B4-BE49-F238E27FC236}">
                        <a16:creationId xmlns:a16="http://schemas.microsoft.com/office/drawing/2014/main" id="{868BE42C-A5EF-FEA8-BFC8-D5232D3A5A04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" name="Vrije vorm: vorm 25">
                    <a:extLst>
                      <a:ext uri="{FF2B5EF4-FFF2-40B4-BE49-F238E27FC236}">
                        <a16:creationId xmlns:a16="http://schemas.microsoft.com/office/drawing/2014/main" id="{2E2B6222-6663-E75A-1E50-CF119B610F1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27D7C6EE-6310-82C9-B2A9-8EDFA3C7552E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0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78253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!Place title here!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3B19-2B39-4E34-A5E3-5515A7D21A04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531E2A2D-79C6-D06B-2FE6-2F61C89231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8238" y="719138"/>
            <a:ext cx="7651524" cy="5281612"/>
          </a:xfrm>
          <a:prstGeom prst="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grpSp>
        <p:nvGrpSpPr>
          <p:cNvPr id="8" name="INSTRUCTION">
            <a:extLst>
              <a:ext uri="{FF2B5EF4-FFF2-40B4-BE49-F238E27FC236}">
                <a16:creationId xmlns:a16="http://schemas.microsoft.com/office/drawing/2014/main" id="{F2D547FC-8675-10B0-8D4D-4E73B6F6EBA3}"/>
              </a:ext>
            </a:extLst>
          </p:cNvPr>
          <p:cNvGrpSpPr/>
          <p:nvPr userDrawn="1"/>
        </p:nvGrpSpPr>
        <p:grpSpPr>
          <a:xfrm>
            <a:off x="12377595" y="0"/>
            <a:ext cx="3693113" cy="5054643"/>
            <a:chOff x="-3786164" y="0"/>
            <a:chExt cx="3693113" cy="5054643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A3D3DE8-FAAA-0CCB-9B1A-DED17E9590E4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0A857C9-A4BB-CC70-C3F9-9195312712EE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A20A025-9E26-4D1B-D703-D0EB1160417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C1DF6F8-CC48-5685-B365-AA4FDAA708B9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F9085E4-187D-A0BC-210C-0136896A41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6210036-0240-8CA2-6EF8-0BD4944070F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6119F4C-019C-605A-6943-F46F89EB013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9191E-B53B-3251-5C4B-1626C4264714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B5F333A-1CA4-8A38-6DE0-45284DF08CD9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4B0F239D-3AF8-92D3-5B8A-C2E0ACC11C38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2E2A776D-132D-E444-2B58-839C8E2C1D4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578162D6-E0E1-EDCB-65D0-FF4F6463923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CF3ACBAF-9D09-81A4-2172-3A5EFD2774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76511F38-8A3D-C488-C13D-14B9267C171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BF6F0872-D6E6-0129-5AFD-80A6EA82AE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Ovaal 49">
                      <a:extLst>
                        <a:ext uri="{FF2B5EF4-FFF2-40B4-BE49-F238E27FC236}">
                          <a16:creationId xmlns:a16="http://schemas.microsoft.com/office/drawing/2014/main" id="{26698984-53EE-AD20-A983-6D8809F487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1EFA564B-F7F8-A3E1-EA0E-20857182072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7" name="Afbeelding 46">
                    <a:extLst>
                      <a:ext uri="{FF2B5EF4-FFF2-40B4-BE49-F238E27FC236}">
                        <a16:creationId xmlns:a16="http://schemas.microsoft.com/office/drawing/2014/main" id="{9F272245-01A0-E0AB-464E-B4F26BF0A3F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8BADA06-F25C-E0D3-E4E1-FC344AEEEFC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F6158168-D2A9-51D8-2ED0-FA5053AB5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5616C0FA-E4BF-A970-F7DA-5A617A4671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60643B8C-9422-2E4D-55D0-06B3FBBD803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BBD94545-F851-9570-0905-C56C6AEEC8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02F7CBAA-658A-DECF-422D-2CE41F3F449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A6141E01-F200-8684-4E99-022433B43F0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7" name="Gelijkbenige driehoek 36">
                <a:extLst>
                  <a:ext uri="{FF2B5EF4-FFF2-40B4-BE49-F238E27FC236}">
                    <a16:creationId xmlns:a16="http://schemas.microsoft.com/office/drawing/2014/main" id="{8A0896F9-45E2-5154-3241-BEF098A96DC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FDCE1B62-58AF-60A6-6A99-AE72625DDD57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33" name="Ovaal 32">
                <a:extLst>
                  <a:ext uri="{FF2B5EF4-FFF2-40B4-BE49-F238E27FC236}">
                    <a16:creationId xmlns:a16="http://schemas.microsoft.com/office/drawing/2014/main" id="{2D496AE7-1ABA-D72E-46F0-58B7BE51ACB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raphic 163" descr="Informatie">
                <a:extLst>
                  <a:ext uri="{FF2B5EF4-FFF2-40B4-BE49-F238E27FC236}">
                    <a16:creationId xmlns:a16="http://schemas.microsoft.com/office/drawing/2014/main" id="{3DB5CA68-B8B8-4748-ADB8-4F13D1DBEB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73AE3F6-8136-DEF3-A216-4FC50C1EE599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28" name="Inspireren">
                <a:extLst>
                  <a:ext uri="{FF2B5EF4-FFF2-40B4-BE49-F238E27FC236}">
                    <a16:creationId xmlns:a16="http://schemas.microsoft.com/office/drawing/2014/main" id="{4C38CBEE-B7AF-C9D6-47BB-49DB1163CD2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DECBDD8D-668F-D23C-6138-82CEB7F03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557EF1EB-BB59-B21D-0636-6A3C4DF9F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94A51CC8-8EE5-8E00-5783-6B4451D770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8BAD05E6-A5ED-164E-E4E5-975F8412445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058AFC21-D9B4-B91D-8D8B-88AA9904D2B2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AA2CE0ED-6859-D1FF-5735-251BAC091E34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4" name="Vrije vorm: vorm 23">
                  <a:extLst>
                    <a:ext uri="{FF2B5EF4-FFF2-40B4-BE49-F238E27FC236}">
                      <a16:creationId xmlns:a16="http://schemas.microsoft.com/office/drawing/2014/main" id="{773A49B1-D791-D338-52B9-7A0C3E6BEFB4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F8CAB3EA-89F1-FD57-5480-C862D780C9A2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" name="Vrije vorm: vorm 25">
                    <a:extLst>
                      <a:ext uri="{FF2B5EF4-FFF2-40B4-BE49-F238E27FC236}">
                        <a16:creationId xmlns:a16="http://schemas.microsoft.com/office/drawing/2014/main" id="{B63E97C4-1E41-758F-5C19-324A74E209D5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" name="Vrije vorm: vorm 26">
                    <a:extLst>
                      <a:ext uri="{FF2B5EF4-FFF2-40B4-BE49-F238E27FC236}">
                        <a16:creationId xmlns:a16="http://schemas.microsoft.com/office/drawing/2014/main" id="{714CF8C4-EE70-3331-DDB1-86D78BE8330F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15343C1B-78D4-A6E7-5DCD-92F16A4D7D23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8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1070AA-35A3-CDB3-EFB2-1ACEEB90F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29019"/>
            <a:ext cx="1782539" cy="276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nl-NL" sz="18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lvl="0"/>
            <a:r>
              <a:rPr lang="en-GB" dirty="0"/>
              <a:t>!Place title here!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E7F3A9-9B9C-44B6-7E42-8A0C11D4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7EB-E652-4E10-A650-6F08373E825C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EA8D07-6C67-DB1E-355D-D56DB36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41330"/>
            <a:ext cx="45736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Text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03B48DA-2759-4DC2-ADEB-419D18991E4A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7C32B2A-67AA-E6D6-AE57-0F98725B06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105F46-F99B-7E73-16E0-CD2C01ED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grpSp>
        <p:nvGrpSpPr>
          <p:cNvPr id="3" name="INSTRUCTION">
            <a:extLst>
              <a:ext uri="{FF2B5EF4-FFF2-40B4-BE49-F238E27FC236}">
                <a16:creationId xmlns:a16="http://schemas.microsoft.com/office/drawing/2014/main" id="{C37508DF-E7AE-13D6-A5D2-641AAF042AA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B292675-B31B-1A55-BD2C-CDC7BD1CA44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A35309F0-A4E8-85D2-9E3E-CD49CB4ACB6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74035FC-FAE5-FEDD-FC98-2DC0B4C24BC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37703DCC-3613-510F-E6EF-B5E9E9799A4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57BEEE0-E6E0-FB2B-D415-EFFBE579EBC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A8D04C8-99F4-D837-93EF-0CEF277D20B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85181B5-3158-376F-D926-AFA9513F2A9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32DDA1C-171F-8981-2B90-6FD5AE5AE94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A02263B-52A4-C14C-D38F-4716D86E624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6C7CC7F-B1A2-466F-BC08-67D17171E5C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A00CAE5-EA4E-3025-8837-EA7504B1D9F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41C09A2-C386-E45E-EA25-81D4F165148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B5207EA-F3B0-451A-9F45-19370FF77EB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05AA4BC-7FD8-C844-72C1-057F452AA55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FC95C2C-6412-7491-A24B-BE1590B0990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32E4A44-CF49-C369-C31E-82F68244C422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88B0BBC-401D-B4B9-EAB9-5F732A603B2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0923C3B-92D8-3D47-9A1C-12BD19290B4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0353552-7BED-DF4A-354B-1CF349A225A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50B02-FA01-EBB9-5857-57CCBD40A9D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4D2AF1E5-FFF3-DAA5-C984-86F4BCBE2FB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29" name="ICOON_info">
              <a:extLst>
                <a:ext uri="{FF2B5EF4-FFF2-40B4-BE49-F238E27FC236}">
                  <a16:creationId xmlns:a16="http://schemas.microsoft.com/office/drawing/2014/main" id="{2748128B-F3DF-8964-29ED-3D14A1FB1EF0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DDA583D6-D08D-95C4-A005-D82C60FD32F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raphic 163" descr="Informatie">
                <a:extLst>
                  <a:ext uri="{FF2B5EF4-FFF2-40B4-BE49-F238E27FC236}">
                    <a16:creationId xmlns:a16="http://schemas.microsoft.com/office/drawing/2014/main" id="{C4BE452F-9BDF-A18D-0A7D-AE18F26993F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VOORBEELD">
              <a:extLst>
                <a:ext uri="{FF2B5EF4-FFF2-40B4-BE49-F238E27FC236}">
                  <a16:creationId xmlns:a16="http://schemas.microsoft.com/office/drawing/2014/main" id="{BCBE1EE9-F025-40A3-DAA5-C00A8F94810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4FCD4E-E6C2-559E-740C-BD3369614F9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F538757F-568E-4976-EF92-B878B06C834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8174DEE9-1EA6-20ED-3D9D-BB2603482DE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0D1A3735-2B7A-FFC7-051F-149C12647F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64E3276F-49E2-0662-ECF1-9C8A1C0E0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64D2204-8B03-7D97-0C60-288B8466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2604207-5D6B-EF04-2B7A-80E2010DBE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B408F0C2-D0E5-B3F9-CDCB-95445399A2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724B0BCE-2A38-E76C-9EA2-2C55A56D3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C33085CB-98EA-39F4-85B3-7753B789EE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211BFD96-7DB8-EEE6-7010-BCB6BA4C543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259AB1ED-C075-609B-CE74-4A2A4D0B290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D8A9BA2-5A9F-EAE1-5568-4D6D601A86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C2D8F76A-79D8-E421-3CA4-A053AE88A4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B7FB5FE-22DF-9FE1-40CA-3DF9C03406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78A052E-2E80-0B09-7391-A07054E9D6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0EE57897-7B96-6834-B33C-C46342E0F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1EE7C1A8-F4A3-2DFD-F5D3-1DBBD741C63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D5EE5550-53F1-A3FA-624E-D82C7A4806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976EC336-1566-A061-0BFC-9D665C8B01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4CCB6AAC-6450-2ED9-21C1-390C5D84C5D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D09BBA50-E454-731D-445E-61A0E20CAFD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E6299F8D-2530-CD86-49B1-B21076DE7FD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6BA80A6-3080-1B5D-9BA0-2E05C4C2DFC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9554AB33-7133-1169-EDDC-77429B9C16A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493F65E9-5995-281D-B5E6-D05B120B5D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4968D85-AB9D-DDFB-CDDD-8430ECE46E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D3ADD57-7DCA-42D2-78F4-7D31A2159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D1210B4-9A58-1F7D-1F68-6FA23AD1B6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ABAC1B0-CED1-B770-5C1F-1E28A9CF59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56">
                  <a:extLst>
                    <a:ext uri="{FF2B5EF4-FFF2-40B4-BE49-F238E27FC236}">
                      <a16:creationId xmlns:a16="http://schemas.microsoft.com/office/drawing/2014/main" id="{0D11D7DA-EA9F-B8F5-4069-C3537032C7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339BAD63-756C-7F62-0EBB-D926343AC49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6390F651-A213-85A1-438F-DA57CB84D7D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94CE63C1-616F-141B-D19C-DED13D6C65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BF0C2197-CACB-B4E4-A2E4-566797CD7E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190BDEE9-CF49-BE46-5188-5D10ACDA5F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C52FB0A9-A081-6ABD-0104-4D69BC6047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90AADF44-5DAD-C621-08AF-BA2CECCC28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F34EBD70-3E9F-6F1F-5976-97222BD624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48">
                  <a:extLst>
                    <a:ext uri="{FF2B5EF4-FFF2-40B4-BE49-F238E27FC236}">
                      <a16:creationId xmlns:a16="http://schemas.microsoft.com/office/drawing/2014/main" id="{F2DF7555-0BAD-5E82-C70F-311AF2D096A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F5190837-775F-410C-906A-BB5FCA95E368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2" name="Inspireren">
                <a:extLst>
                  <a:ext uri="{FF2B5EF4-FFF2-40B4-BE49-F238E27FC236}">
                    <a16:creationId xmlns:a16="http://schemas.microsoft.com/office/drawing/2014/main" id="{D30132C9-2025-5C44-46AE-221ABEFB5E0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4" name="Freeform 12">
                  <a:extLst>
                    <a:ext uri="{FF2B5EF4-FFF2-40B4-BE49-F238E27FC236}">
                      <a16:creationId xmlns:a16="http://schemas.microsoft.com/office/drawing/2014/main" id="{DCDB8C4F-1930-4C7B-600F-909935847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0F4655FA-5BCA-5C0C-7839-6BDE067F0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4C8E76B0-8063-A13C-8266-95910CE768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771AE7A1-D522-5F70-E69D-F82BBBDBD65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8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S) + text | light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3735859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</a:t>
            </a:r>
            <a:r>
              <a:rPr lang="en-GB" noProof="0" dirty="0" err="1"/>
              <a:t>Images’,select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53622" y="1569104"/>
            <a:ext cx="7016140" cy="44316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10982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Image (S) + text | light mode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7BD317-F894-490B-8E6F-4B6041A41485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057" y="722454"/>
            <a:ext cx="7015484" cy="323709"/>
          </a:xfrm>
        </p:spPr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094329"/>
            <a:ext cx="3735859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F2D62E5B-2074-698F-2ECC-2F629ED1F9D9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B779EAF-1727-F745-6A6C-C9D3A21E85F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D061AF3C-542B-3065-D7FA-87C187BFF5B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DF58987-30D3-B3E7-6656-59120C32F32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3E31377-AA32-F0E7-8FF5-8568C5F3723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5530573-E1FC-465C-55E0-FD584D31F42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AEB255B-2AE6-F3C5-A98C-707217F48EE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17F4415-A25D-5BE7-8828-3AF1F7DAA69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48334B0-BF47-BCFA-0C40-E1F429EE42E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C6FD95F-976B-269D-4186-B75729CD714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4B7A3AA-4D64-87DF-FBFA-A59A9F96F08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8533E2A-FD24-9778-2EDC-E3D3CD9D60A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083A13B-CAE8-A226-9C18-F8829598B96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94AC230-1397-3FB7-B911-34A02D739D7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2037223-D6EC-4526-061E-7A21582C2C7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9D60FED-AFA3-9011-59E2-9AB9DDB70A9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F2D8110-1AB1-E82E-7D0B-8005EE7C98B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92EE8558-8338-C4E8-72FE-284A99CD299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1413106-EBB7-D694-601B-91490FE31E5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EA319190-B9BE-0765-C13B-F85B2BB46D4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A39CB4E-B08D-2C2D-4E41-C42BEA024B5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64F77B1-FBCC-549F-1253-55858E0F5F1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55C141B3-F47C-1AEC-3847-96FF2961C57F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91F5BDB0-552B-D2B8-4B2E-57D49CC53BE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A6DAFFFB-B084-4DB9-A933-9F5B16D9237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50AAA542-4BCC-0EE0-976F-1781EB9510B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BCDAF1CB-FD29-2263-7B57-995F325160B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5DD665FC-CAB4-DB70-8A26-F70A68BA262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F9570531-D919-CF89-891C-71147CB2096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F1F37F6E-097D-A403-BBA8-FCF9377B18A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8DE7C6-9E72-2A7E-08AD-EB0AC37375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C692C52-74F3-FBF3-3373-EB0A29B605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6D93FD4F-8A93-D0ED-D4CA-9C0255BE0B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353B41E-D9EE-26D1-D438-72FE51B8B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A3ECC67C-0DD9-A05E-0B91-B1A82E8A03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8B98149A-7494-152C-47AE-EF176E48D06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D8EA0292-CA67-2E7E-89E6-5A78AFA0857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FA30CDC8-AECF-2585-86CA-DD4B5AB86D8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7FD9C2AC-B4D1-1B71-8523-FC60799DFA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F86668BF-D2CF-56F5-4A47-4C43628627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96F08D18-FB9D-3A6E-6333-C7C9A9CD42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0245CC1-B341-F028-9E70-C08D3965B8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A96C893-3927-1C51-62A0-86D2109CAA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778D3D8A-59D1-08E1-1A76-CA152634440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E9D561C4-FC9F-608D-0E76-FD88B15445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754303A0-9AB8-0CA0-0963-A77BB2930F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E6BD6786-4ABE-4397-EE12-7117D1A4F1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7730A5A6-8748-9212-B6AF-39CA7E01BC2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B7F9FEB9-F7C3-B4A0-E7E0-9A519EC68BD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0D6878FC-941E-F472-7B87-8025D7C5049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24C80858-D8B5-0624-1A8D-04D62D7EAD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C020272-888E-6CC3-62D6-0C63BBCF75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9CAEFA9-C16D-4F89-DF93-815E8EC9EF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FC889B46-F148-A595-F04F-EA4F0FDD3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88328551-B190-B7EC-20F4-338C933117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67600FAD-2744-E9ED-A5B3-A6971000E2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CD6CDAA6-ADD0-4B3D-98F9-E192F500424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CA40C87-7E11-EAEF-1C26-96C44996BEC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C158E530-CE1B-0D0F-B973-F9D0071411C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05FCA82F-943B-8BDB-531B-DBD99C04494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480088CD-0B77-0C4D-2704-6915EE3128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BA688F1-F6FB-8D20-F0F0-2ABD7500CE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1A8F60E-4621-4E5F-D36D-B9D2EF5EEB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CE24B179-D800-3170-2E8F-97C08D908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94B07A75-449D-F416-8485-796FF9BBF9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080E1A40-A48B-2DB2-8EA6-E65F41FC3E9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F2ED51CD-EB01-CFE1-07C3-1BD9CF4C82FA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5" name="Inspireren">
                <a:extLst>
                  <a:ext uri="{FF2B5EF4-FFF2-40B4-BE49-F238E27FC236}">
                    <a16:creationId xmlns:a16="http://schemas.microsoft.com/office/drawing/2014/main" id="{01F1314B-A7B8-951F-51BA-663A8BEC98B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10FDD520-CC5F-3212-B855-10D0F2E4F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52170D27-2311-BE61-A8E0-C51958F08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BAFB5E16-14AB-BC95-6E55-69B28145E2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BD52C0B8-3072-B9F1-6646-4D194EF8734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154" name="INSTRUCTION">
            <a:extLst>
              <a:ext uri="{FF2B5EF4-FFF2-40B4-BE49-F238E27FC236}">
                <a16:creationId xmlns:a16="http://schemas.microsoft.com/office/drawing/2014/main" id="{AEDF01EE-0106-4162-27F4-6555CE7C7874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7DBA7C6-1EBD-F527-AF22-C450B9652195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B1C743E-0910-B66F-1FA7-51BBE01C1C6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7BCB2128-684A-4EFE-E69D-1CA11EC2D8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76AC11AA-C724-A455-9C7E-CE27C2B005AE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A2C3CE8-172F-3EAE-6352-C9C92B5AAF6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0690548B-7700-D72B-2728-896750195804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D13594F-EAE3-5152-F310-3471C0753D6B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AE496F3-7F4F-D464-7681-5C204E437F30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5A3ED984-533E-D084-0A98-66490E424A8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608160CE-4124-1405-D2C3-9F27805BAF8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357544C1-8E16-FD08-5667-598CD49F291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5E70F474-6682-0844-8E52-F40B95E26B1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7" name="Rechthoek: afgeronde hoeken 216">
                  <a:extLst>
                    <a:ext uri="{FF2B5EF4-FFF2-40B4-BE49-F238E27FC236}">
                      <a16:creationId xmlns:a16="http://schemas.microsoft.com/office/drawing/2014/main" id="{807E0271-3133-E4BD-18F8-48057DBD1B5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794DA430-249C-C317-D93E-AF2B423DC6C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383EA3D7-16DE-EEBB-E500-EFB010D2821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DDE1B982-75D4-8DE8-C1A5-580C8F0C468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" name="Rechthoek 220">
                  <a:extLst>
                    <a:ext uri="{FF2B5EF4-FFF2-40B4-BE49-F238E27FC236}">
                      <a16:creationId xmlns:a16="http://schemas.microsoft.com/office/drawing/2014/main" id="{0ECC5E71-A908-F04D-D13A-306F9B5FC47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" name="Rechthoek 221">
                  <a:extLst>
                    <a:ext uri="{FF2B5EF4-FFF2-40B4-BE49-F238E27FC236}">
                      <a16:creationId xmlns:a16="http://schemas.microsoft.com/office/drawing/2014/main" id="{17FEB298-C4BF-5689-1723-52BB4DF0256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3631E47D-3D52-7E0E-59E8-C4AB92EB4AD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E5B2A353-ED37-3D31-82B3-6813DFD8AE0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1" name="Rechthoek: afgeronde hoeken 210">
                    <a:extLst>
                      <a:ext uri="{FF2B5EF4-FFF2-40B4-BE49-F238E27FC236}">
                        <a16:creationId xmlns:a16="http://schemas.microsoft.com/office/drawing/2014/main" id="{9C37C452-A579-D643-1581-216BEABC4B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743249E8-3DA3-10B7-F358-4A85465DD2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32206FB8-B56D-A49E-2A72-82E6D978B4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B3D132A6-13DE-D312-C5D0-BEA8A27A4B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67F167F3-D3B3-2A32-900D-4DEB95B1D9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" name="Rechthoek 215">
                    <a:extLst>
                      <a:ext uri="{FF2B5EF4-FFF2-40B4-BE49-F238E27FC236}">
                        <a16:creationId xmlns:a16="http://schemas.microsoft.com/office/drawing/2014/main" id="{ADBE5A09-83B7-10BB-CF6C-877F3189FA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0" name="Boog 209">
                  <a:extLst>
                    <a:ext uri="{FF2B5EF4-FFF2-40B4-BE49-F238E27FC236}">
                      <a16:creationId xmlns:a16="http://schemas.microsoft.com/office/drawing/2014/main" id="{9510AC96-0A9F-B11E-AA15-DF7206B4DC2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6" name="Tekstvak 205">
                <a:extLst>
                  <a:ext uri="{FF2B5EF4-FFF2-40B4-BE49-F238E27FC236}">
                    <a16:creationId xmlns:a16="http://schemas.microsoft.com/office/drawing/2014/main" id="{D5BB96CC-B91B-703B-84EA-B7EDA84490F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07" name="Tekstvak 206">
                <a:extLst>
                  <a:ext uri="{FF2B5EF4-FFF2-40B4-BE49-F238E27FC236}">
                    <a16:creationId xmlns:a16="http://schemas.microsoft.com/office/drawing/2014/main" id="{87AA12A6-A8A1-BD00-EE89-881D937504A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08" name="Vrije vorm: vorm 207">
                <a:extLst>
                  <a:ext uri="{FF2B5EF4-FFF2-40B4-BE49-F238E27FC236}">
                    <a16:creationId xmlns:a16="http://schemas.microsoft.com/office/drawing/2014/main" id="{6A20EAF3-4320-C094-D78B-1BC11FD3135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50AA196A-548A-A1AF-556C-A158C265DBFE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60F9E4E8-8BF9-0B67-4B78-2EEB1AFE14F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93" name="ICOON_info">
                <a:extLst>
                  <a:ext uri="{FF2B5EF4-FFF2-40B4-BE49-F238E27FC236}">
                    <a16:creationId xmlns:a16="http://schemas.microsoft.com/office/drawing/2014/main" id="{1CD9022C-3003-25E9-E0F8-1E3033CDD749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00" name="Ovaal 199">
                  <a:extLst>
                    <a:ext uri="{FF2B5EF4-FFF2-40B4-BE49-F238E27FC236}">
                      <a16:creationId xmlns:a16="http://schemas.microsoft.com/office/drawing/2014/main" id="{7867242F-3D65-349B-AB92-0B62654CDC2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1" name="Graphic 163" descr="Informatie">
                  <a:extLst>
                    <a:ext uri="{FF2B5EF4-FFF2-40B4-BE49-F238E27FC236}">
                      <a16:creationId xmlns:a16="http://schemas.microsoft.com/office/drawing/2014/main" id="{8A3777D6-A1EB-5CFE-1504-ACE2FB4A062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A9749D19-5EEB-5F95-0635-013B64914270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5" name="Inspireren">
                  <a:extLst>
                    <a:ext uri="{FF2B5EF4-FFF2-40B4-BE49-F238E27FC236}">
                      <a16:creationId xmlns:a16="http://schemas.microsoft.com/office/drawing/2014/main" id="{F449D423-055B-89BE-3E65-35742355633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Freeform 12">
                    <a:extLst>
                      <a:ext uri="{FF2B5EF4-FFF2-40B4-BE49-F238E27FC236}">
                        <a16:creationId xmlns:a16="http://schemas.microsoft.com/office/drawing/2014/main" id="{EBAD858F-3990-35E7-4D4C-CB4929E7C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98" name="Freeform 13">
                    <a:extLst>
                      <a:ext uri="{FF2B5EF4-FFF2-40B4-BE49-F238E27FC236}">
                        <a16:creationId xmlns:a16="http://schemas.microsoft.com/office/drawing/2014/main" id="{01EC15E9-7F03-36B1-5E8B-35940F878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99" name="Freeform 14">
                    <a:extLst>
                      <a:ext uri="{FF2B5EF4-FFF2-40B4-BE49-F238E27FC236}">
                        <a16:creationId xmlns:a16="http://schemas.microsoft.com/office/drawing/2014/main" id="{D827E11A-C39B-D3A4-EC2A-0A5F65C99E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96" name="Tekstvak 195">
                  <a:extLst>
                    <a:ext uri="{FF2B5EF4-FFF2-40B4-BE49-F238E27FC236}">
                      <a16:creationId xmlns:a16="http://schemas.microsoft.com/office/drawing/2014/main" id="{94CDDA7F-1AEC-40FA-A8B9-652D299A961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A534071F-493F-E5C1-7FF4-76BD5B39DE95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E913446D-A519-D1A6-F1DC-D4BB144D8CB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B22225C-E16F-B4FA-7E3C-4FB64A5795C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6" name="Groep 185">
                    <a:extLst>
                      <a:ext uri="{FF2B5EF4-FFF2-40B4-BE49-F238E27FC236}">
                        <a16:creationId xmlns:a16="http://schemas.microsoft.com/office/drawing/2014/main" id="{5645C2E9-0E3F-493C-06F5-4DBACD1C76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62284D8C-3900-974C-E1A6-1B0B14A182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FB464925-6F21-3244-5313-27DEC6A5FB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Ovaal 190">
                      <a:extLst>
                        <a:ext uri="{FF2B5EF4-FFF2-40B4-BE49-F238E27FC236}">
                          <a16:creationId xmlns:a16="http://schemas.microsoft.com/office/drawing/2014/main" id="{E0B800B4-F4E4-9D7F-44A3-E8D451B28C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638CDF03-CBE0-F53E-AC37-0614050110C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68687D1D-E631-54D4-86D2-FEC778DF602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433EE0ED-9FFD-3CEE-CBDB-FC718D98A86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E24F3181-9B5D-2BBD-59F6-7001EB2B0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D3B7F4F0-EFE0-76F3-8696-4C72926E57A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3F890A04-B977-1C31-B5E5-B92E2FE4397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6A4500C2-416B-B3ED-E007-0A8CE9C96E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3456EAC2-F9F3-1007-A2FF-AEB38A23C8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ED81E4D8-20EA-C456-2544-F2EB1139CD7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78" name="Gelijkbenige driehoek 177">
                <a:extLst>
                  <a:ext uri="{FF2B5EF4-FFF2-40B4-BE49-F238E27FC236}">
                    <a16:creationId xmlns:a16="http://schemas.microsoft.com/office/drawing/2014/main" id="{F85CA207-58FD-8750-75F2-94097F91D07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A2E2AE58-B5A8-4177-51AF-486C40C2D377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98CB1725-6A40-28C5-4D29-1125808D1F53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CAF34E4C-9143-60EE-B37F-F634647FDF0D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3F345693-1496-5D36-D8A4-3BD8577C7A8C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3765ABC2-1D66-7EB0-7484-D404D39E572D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72" name="Vrije vorm: vorm 171">
                  <a:extLst>
                    <a:ext uri="{FF2B5EF4-FFF2-40B4-BE49-F238E27FC236}">
                      <a16:creationId xmlns:a16="http://schemas.microsoft.com/office/drawing/2014/main" id="{6105C4EC-C48C-C099-35D5-B7B2CE69865F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70BC74F2-6C9C-64AB-51E0-D12D079EAE8E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74" name="Vrije vorm: vorm 173">
                    <a:extLst>
                      <a:ext uri="{FF2B5EF4-FFF2-40B4-BE49-F238E27FC236}">
                        <a16:creationId xmlns:a16="http://schemas.microsoft.com/office/drawing/2014/main" id="{26EB3650-9C0A-4889-5E25-74A14FA6063C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5" name="Vrije vorm: vorm 174">
                    <a:extLst>
                      <a:ext uri="{FF2B5EF4-FFF2-40B4-BE49-F238E27FC236}">
                        <a16:creationId xmlns:a16="http://schemas.microsoft.com/office/drawing/2014/main" id="{37AE32A1-A930-83DF-3861-6C4E7683F177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8976F661-9C74-4EEE-5E1B-643ADE70D526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5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S) + text | blue mo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6">
            <a:extLst>
              <a:ext uri="{FF2B5EF4-FFF2-40B4-BE49-F238E27FC236}">
                <a16:creationId xmlns:a16="http://schemas.microsoft.com/office/drawing/2014/main" id="{61F36D1D-AE33-D8F4-F1EC-9C92E82AD6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3735859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</a:t>
            </a:r>
            <a:r>
              <a:rPr lang="en-GB" noProof="0" dirty="0" err="1"/>
              <a:t>Images’,select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the preferred image and click on ‘Insert’.</a:t>
            </a:r>
          </a:p>
        </p:txBody>
      </p:sp>
      <p:sp>
        <p:nvSpPr>
          <p:cNvPr id="7" name="Tijdelijke aanduiding voor tekst 18">
            <a:extLst>
              <a:ext uri="{FF2B5EF4-FFF2-40B4-BE49-F238E27FC236}">
                <a16:creationId xmlns:a16="http://schemas.microsoft.com/office/drawing/2014/main" id="{AA9F6C2C-6967-33E9-B1F2-D2151E251A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094329"/>
            <a:ext cx="3735859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53623" y="1569104"/>
            <a:ext cx="7016140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09700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Image (S) + text | blue mode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B241B-9737-4E4D-AE95-240A2B2A4420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3622" y="722454"/>
            <a:ext cx="7016140" cy="3237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6D07E421-802D-1AE7-499D-23D2A87E021E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1FC304D-357C-06BF-C5FF-3D046F7F6AB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9882C7C-88A1-41F0-7D86-1B6585FB08A2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2503FE-9BFB-4451-9202-2AE4E0C89B3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129915-D12A-A7CF-B1BD-52E3FCC93E3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B02F4ED-FD93-570B-17D1-E244D19CC3F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3401FAF-502A-5A46-E8BB-F5E46D87AC8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C57B91E-0D76-DAF7-7D66-B21823D7C33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6699EF6-D2E5-2AC2-4F8F-06B0B8C23BC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0F6C70FD-81C5-B018-8CB3-6D0E09345DB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4FF5F39-B742-ECAF-D28B-FDEBB807833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A8A7A46B-021E-6D64-C7A9-910DA38CD0A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4E32B02-2B80-1814-047E-6972593C3A1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B06FD1D-1C1C-7292-3998-AC099DC3E95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B43B46C-4318-9F2E-4FAD-30021A080B6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F1D1366-7BC2-689C-C4C4-BC7A183FD17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BBF4D97-EADD-24E9-C347-62C2D8E7C0F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D2791377-8520-FDD1-637F-42176130994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3381929D-B36F-C1D9-67D7-4CF11EFD66B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9F4CE9-70F9-1DC7-2B76-2F8551EA532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4F431478-31A3-5F7E-1005-27B065D8605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C6771B1E-60C7-A57D-3192-B6AC419B8AD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B0A68CE-9999-1948-4E7B-6A080CC532D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80B157DB-68E0-624E-B7A0-5221729D590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D7B01AB8-F34A-82EF-E2E9-61803E45852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156A4BC5-042D-A6FB-AD3F-1F2BB8D09C8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691BCF54-16AB-6BE6-0C54-A41085B7330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E771F974-DDFD-E578-4A2A-9385135C24C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3B6CBF2-A72E-BC3A-CB4B-A2FFA8ED24B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075421AE-7C9C-FD82-340B-670C0FC7A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DDA0F6E1-7EDC-B2C0-788D-C621BD4F24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E1FCD5C1-7ECC-F6D5-26DF-2CD8278705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A8466D84-E30A-6566-1B67-6F73EE0F3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B8EB5C4C-19EB-6AEB-9855-B20C411C48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46981410-460A-3D40-F5A5-591C091EFB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7B8B9C0-5569-60E3-3058-06240A39FA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A5B1B2EF-46B6-8DE1-55DC-A6FDE718FF3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4ABBCECB-3951-3D8A-8851-11DEBA960BB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212BF66F-3648-2DA0-7602-FA3AE21E2EB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F5F3A2A6-6447-E940-CF7D-FB682A15FB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976FB9F5-7CC9-5C58-F011-1E7C6E18E7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C235DFE0-B5C3-D285-613B-772E7C8811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6875F0E-2B10-D647-DD3C-7794D1252F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2252262-8D30-D6FB-4CD2-A26513DFF0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309C41FF-5EC9-FC9D-B5CE-055235B7B57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F8E44A1F-BD52-F362-7C32-65470E1E47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807E99BB-32BB-D89C-8876-BA033ED9FA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D1D609C5-FA7F-D727-0F1A-12BB5327620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1ECF685B-28B9-2E7E-D2AE-9B364B51642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E36E85C9-6C5D-821E-F549-D537CDB59CC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458F2AE-2DBB-E310-61EE-12958360DDB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BDD0D37F-E4CF-02CF-CAF3-C287E1CC7B8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F11F41CA-0A24-5396-9777-96B78145CD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21C930B-F1C1-2535-4B4E-39BC524E33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36C11671-7728-E07E-893C-25BB3E5455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C72ADC80-B7FB-F003-21EA-E8B732D2DF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07F1F97D-A5BF-EF8E-5D3B-DB27EB5FEB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4E29640E-CB6D-7E8D-2B65-8CF0ED5FEF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FD05B29-DA41-992B-56A6-470CDDB647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D5953846-2FC0-5DFA-0DB3-69118675D6B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1E4054AC-711D-11A1-FADF-4F2DFC4C56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31C174A1-6DDD-4538-83AD-012057C2C2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160297FD-6A0A-25D9-1E9B-CF8C2AC623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1D28259-FF64-05A0-9DF5-FF441981BE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C86C6E9-73B9-FC12-1A19-9FCB3FFE34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530B3578-71E4-B7C9-49F6-B345E2FA6A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E4B02E61-A882-F065-FF7C-B735D5D923D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44A2C5E5-9032-0B25-BF2B-3CA33CC20173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5" name="Inspireren">
                <a:extLst>
                  <a:ext uri="{FF2B5EF4-FFF2-40B4-BE49-F238E27FC236}">
                    <a16:creationId xmlns:a16="http://schemas.microsoft.com/office/drawing/2014/main" id="{03006E55-7C53-8453-CE0E-3D9347BDB77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378A8968-EA95-A0C2-DC98-5EDA20D77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10D57F30-040E-5883-E14C-22FBFBB37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2295BB9D-159A-5B44-CF42-3229905449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81A82DB-0786-98FB-4C70-1D525203618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83" name="INSTRUCTION">
            <a:extLst>
              <a:ext uri="{FF2B5EF4-FFF2-40B4-BE49-F238E27FC236}">
                <a16:creationId xmlns:a16="http://schemas.microsoft.com/office/drawing/2014/main" id="{E5FA1DB2-0A2B-1411-8977-F91C2D831D5B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744ED7B5-EA83-C1FB-D901-E1DB97D37BF2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EEC1556-9467-3873-4110-19148DE7F8D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73AD748-C8C8-79D7-7AD3-441EF77E473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2A3C38D-869D-C883-6F26-8BBFCAB2C79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2F40731F-D730-8186-DF20-778671B1F9B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503F90D2-7B58-CE04-99D7-98987CC148B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38DE611-C579-69E1-3022-D7AAB44DADA3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346656C8-922B-910F-D66B-D42489DB6D5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36175948-B77F-494D-0547-22A0318A9306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3384AFE0-31FD-C9DB-4BDF-673177ACEE4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A27E0397-783F-6578-3EA4-7322DE621D3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2685C4F1-8A77-8476-23C3-EA9CD1ECD2A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6" name="Rechthoek: afgeronde hoeken 145">
                  <a:extLst>
                    <a:ext uri="{FF2B5EF4-FFF2-40B4-BE49-F238E27FC236}">
                      <a16:creationId xmlns:a16="http://schemas.microsoft.com/office/drawing/2014/main" id="{A38C77F5-5A2A-2223-C841-9D059242ADB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6F2E5F66-77A4-984D-3A00-5493D37FC17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BEBB2900-152B-B205-77CE-05960C571BE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ABF3876-D6EE-F465-983B-DE53C69EECB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02C22475-AC20-D5C7-45AA-93A01FB4B1A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8B710D46-5200-2D05-2D85-42D9761393D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82F422D4-4061-D0A1-23EE-7EB368116A1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CAD1CD72-BB6F-907A-F464-1020B169C90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0" name="Rechthoek: afgeronde hoeken 139">
                    <a:extLst>
                      <a:ext uri="{FF2B5EF4-FFF2-40B4-BE49-F238E27FC236}">
                        <a16:creationId xmlns:a16="http://schemas.microsoft.com/office/drawing/2014/main" id="{09A4519E-89B6-B10F-2881-C62BDE37B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21D72C5C-3F61-3156-F613-D5FFEBBCEC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25206289-9CBD-55C9-AF12-0BE599632A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9E4890D4-A620-6C49-7C7A-318D5974C3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50C3CCC-15F9-4C42-43E9-2F0EA7D773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D0347A76-0532-3B3F-A218-A793EFACAC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9" name="Boog 138">
                  <a:extLst>
                    <a:ext uri="{FF2B5EF4-FFF2-40B4-BE49-F238E27FC236}">
                      <a16:creationId xmlns:a16="http://schemas.microsoft.com/office/drawing/2014/main" id="{2BE66F2F-5D15-6AD6-2A9D-D44AE76E2F0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0FEA4718-4D4D-1617-D163-11132A8185B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23B2506C-4AAF-36DF-E919-92EBD47D576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FBE37F18-6C87-D68A-227B-194D32FFD1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61376C46-51F8-C1B6-1F13-9C32C2553E91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49F14BC0-ECE2-741D-3912-754D1A4F3A2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22" name="ICOON_info">
                <a:extLst>
                  <a:ext uri="{FF2B5EF4-FFF2-40B4-BE49-F238E27FC236}">
                    <a16:creationId xmlns:a16="http://schemas.microsoft.com/office/drawing/2014/main" id="{4905C5D0-C2B5-571B-7B85-241A5F1C901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4FD9ED76-7C2E-6024-1BEC-FABD48B9A56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raphic 163" descr="Informatie">
                  <a:extLst>
                    <a:ext uri="{FF2B5EF4-FFF2-40B4-BE49-F238E27FC236}">
                      <a16:creationId xmlns:a16="http://schemas.microsoft.com/office/drawing/2014/main" id="{8E1E99F7-4369-2234-B9F2-6660914B6B6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3A9FC98-212B-0B17-5042-A24C87F0F5D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4" name="Inspireren">
                  <a:extLst>
                    <a:ext uri="{FF2B5EF4-FFF2-40B4-BE49-F238E27FC236}">
                      <a16:creationId xmlns:a16="http://schemas.microsoft.com/office/drawing/2014/main" id="{CA83A769-3DB9-9B3C-2605-65CD93F0106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6" name="Freeform 12">
                    <a:extLst>
                      <a:ext uri="{FF2B5EF4-FFF2-40B4-BE49-F238E27FC236}">
                        <a16:creationId xmlns:a16="http://schemas.microsoft.com/office/drawing/2014/main" id="{47519440-B415-9907-162A-E62EDF15F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7" name="Freeform 13">
                    <a:extLst>
                      <a:ext uri="{FF2B5EF4-FFF2-40B4-BE49-F238E27FC236}">
                        <a16:creationId xmlns:a16="http://schemas.microsoft.com/office/drawing/2014/main" id="{804AFE93-0C44-E21D-8948-A4DBBFD11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09E97041-6CFF-246D-0D18-DDEF17A8AA2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25" name="Tekstvak 124">
                  <a:extLst>
                    <a:ext uri="{FF2B5EF4-FFF2-40B4-BE49-F238E27FC236}">
                      <a16:creationId xmlns:a16="http://schemas.microsoft.com/office/drawing/2014/main" id="{FF9BF36D-DE3D-8D8B-A514-44ADF9F4404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62C10834-E850-E2AF-C864-730029A1D800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0EF3C23-E070-74D0-83D7-6E229E657D0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D8D80824-3641-538A-27F0-AA145F3BF2F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9DCCDB47-19B1-49EF-D699-2A26C8AF55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8D7AF03C-5ED2-A8C3-13A6-220E07E826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7EFBEB2D-8F06-F546-6803-6C2B26BF8B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81AE6F84-80BC-804F-A5AB-72BDB8FD79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4A2DAF85-3539-604C-6247-322DDD15472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063CD94F-E1E4-BE78-9700-1613594DE96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B2936B82-A285-59FC-C0E4-2B76D86429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86B52D1B-015E-8BF8-6B88-ED6B40CB32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BBF9BECD-B461-A866-B746-30B72F9B317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3041923D-F8BD-65D6-B6B2-99A63456007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A8FA6EF4-EFCD-03EE-1E60-923EA48DE1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24D2D25E-DD4D-B282-1EEF-23ADDB65A00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A8799E50-6A1E-5DFE-7FAC-79B2636E9B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832AC579-6DED-F7D4-2167-02164A03AAE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2324287-62C9-A1F0-FC2D-5C6429FD393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51EB588A-AB08-816D-A6C3-2FD559EE269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465F6F-4E5A-1F0B-D07D-B51A988FAACA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F2DBA7EC-9F0D-7BFB-75DA-258D035FD2D9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F4425EC9-7BF7-5605-128B-37C078FC47C3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D0CEF8D7-F560-2C3F-EBD4-A55265C5960B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B5D0A59C-11E7-DEDB-343F-ADA8AE2FD1C4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17BCEF51-6EB2-17FD-1C06-346362FEF9FF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4" name="Vrije vorm: vorm 103">
                    <a:extLst>
                      <a:ext uri="{FF2B5EF4-FFF2-40B4-BE49-F238E27FC236}">
                        <a16:creationId xmlns:a16="http://schemas.microsoft.com/office/drawing/2014/main" id="{CA09521B-74E4-3240-53A1-C4A91709674A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600E0002-C4B5-BB83-0991-54BC74D25B9D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6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S) + text | dark mo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6">
            <a:extLst>
              <a:ext uri="{FF2B5EF4-FFF2-40B4-BE49-F238E27FC236}">
                <a16:creationId xmlns:a16="http://schemas.microsoft.com/office/drawing/2014/main" id="{998950D4-3158-5AF8-50A9-B3ED06B571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3735859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</a:t>
            </a:r>
            <a:br>
              <a:rPr lang="en-GB" noProof="0" dirty="0"/>
            </a:br>
            <a:r>
              <a:rPr lang="en-GB" noProof="0" dirty="0"/>
              <a:t>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</a:t>
            </a:r>
            <a:r>
              <a:rPr lang="en-GB" noProof="0" dirty="0" err="1"/>
              <a:t>Images’,select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the preferred image and click on ‘Insert’.</a:t>
            </a:r>
          </a:p>
        </p:txBody>
      </p:sp>
      <p:sp>
        <p:nvSpPr>
          <p:cNvPr id="10" name="Tijdelijke aanduiding voor tekst 18">
            <a:extLst>
              <a:ext uri="{FF2B5EF4-FFF2-40B4-BE49-F238E27FC236}">
                <a16:creationId xmlns:a16="http://schemas.microsoft.com/office/drawing/2014/main" id="{B08C0826-31A1-3DEF-7271-51202B96A1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094329"/>
            <a:ext cx="3735859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53623" y="1569104"/>
            <a:ext cx="7016140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10982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1800" b="1" cap="none" baseline="0" noProof="0" dirty="0">
                <a:solidFill>
                  <a:schemeClr val="accent1"/>
                </a:solidFill>
                <a:latin typeface="+mj-lt"/>
              </a:rPr>
              <a:t>Image (S) + text | dark mode</a:t>
            </a:r>
            <a:endParaRPr lang="en-GB" sz="1800" b="1" cap="none" baseline="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FD8A6-1A56-466C-A3B1-8DD37067D17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3622" y="722454"/>
            <a:ext cx="7016140" cy="3237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029F8F8E-B66F-D84A-81C1-DBDA4B71F05C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ADF48FA-05FC-DF57-4E09-928C2BA513F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24E496F-C327-0011-F410-E6438146CA9B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2155647-28C0-F888-EE81-A099B769859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59057CE-9262-6BC0-323C-A78F545C165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4EF1168F-E89C-E8BB-3E6F-F99E7A4F3BC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3D57669-F1E3-9778-8B1C-EEB64916CAA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F2691A-894C-0BAD-A64E-90BF94FDFBD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7B72370B-63C0-3FF6-CBA0-D0218F4DEB9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08892AF-36E8-A4BF-34DF-E574D7DED7E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F9529F5-90D9-81C2-6542-EBD5AAF673C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2668A43-8FB8-75AA-5B87-1040304E7DF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5DEDC8-9AC6-A76C-074D-95E1A9147B8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2D235DA-4BB4-6C21-1050-E849F54C28A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CA6F3E0C-DE5B-050C-2EA7-D80262B0D1F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23CB4A1-6963-FFA0-E469-F920BA15514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96DA48D-D558-61AF-14C5-38E968D9322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9DD0256-BC55-70B6-9711-3F06745948A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E593191-AEB1-EB79-EE36-D6B34530146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E8FD4786-60C9-9486-2DC6-3D9B00E1CBE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23DA0C7-DBA9-8FE2-B931-01679B902CA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AB3BD5C-FB06-9428-2AA1-20078828C5D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AEA86D1-B00E-3D8E-7B2C-0871C793463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2B60D8A9-3310-9810-08D8-CFBD1AC55BD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0059BE4F-C466-EDF0-108B-5D92562BDE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7921049A-F3B6-D3E0-4073-0B095AA691E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5BC10C1D-E1D4-4E29-4C13-249D3D62C25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AF3EC131-7E63-C06C-7917-A3FF8A4111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14610E8-B757-0A30-9B28-61396977CD4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EB4E2AC5-D400-8328-C7B2-BAE358134C1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C3576CF-A7B1-17B1-D984-90AFF95BFE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823F07FA-3156-C421-3B03-3B64529D97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ABD2612A-2576-8DF0-3F4D-08534B6182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0EBB61E-1F76-853D-41A6-484939521A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073D5CB-EA62-759E-CC40-FDA085CC43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3C80278B-8737-7B3C-1EF7-7047527172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701C7CFA-4BFB-5C65-2BF2-90987071C9F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5AD55C-1878-1FBA-8585-25AFE3AF720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BC8A942C-6950-44FB-3A9D-068C5E9A0FA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2A6C3D0-6C85-9B31-38A7-88C4338A1D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8FC8623B-CEAE-E9A5-2244-112541F952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46281FFE-331A-6BB8-A841-0F767919C6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F6B4E5CF-4D15-7FF7-A8D5-04A688445D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C263B9C-331C-8048-E4FF-8B47D9B1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49CE55E-69FB-B9CC-001D-9F1F9BF1901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9E585861-F94E-CD59-2EB9-5F485F3F4D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310290C-4527-DDE5-98F2-0BBE8E3299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D91BCBE2-245D-6BEA-3A96-F2069FCF272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15E977E5-EF26-3107-BA42-02048DB2853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1D24D345-7F5E-C4F9-ED55-D6B041C68DB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AF027B3-D16D-1FC0-7B47-F317342C798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F0A90F4-444A-4301-846D-7488DD28EA4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3655EFAD-2E48-28EC-34B0-0E71AA7B0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2E740BBE-4ACA-E77D-11F6-E3EC8EFA32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4CDF5780-534F-AAD2-D80D-B82DF93EAE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49EABD2-5647-B9AC-2F3B-FF87A99EFD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288A1F66-CBE0-5E1D-3BAC-39CCC49BB4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1A8C63F1-E2B1-4882-2922-F9E134AFF7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BF9ABF3C-8C2D-E4F6-5C27-1B0DC2A7AA3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8E0DA45-CC90-9315-4654-C1A487262EA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25AA5B83-9366-2167-4789-97722C1A374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CE0142AE-8E90-944D-CF85-D76224D49D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259151C3-DFBE-E5EB-B5B2-0EDE2B8FE1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E83AC589-248C-D47E-FE78-91C446B9CC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F90724F-3E48-75F8-0EE7-4BCDBF76D1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FB434647-E4C7-E5E7-DAF5-1C1ED4834C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974723F2-A567-0B2C-1E19-3D58BF5F4EA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E92109E-7049-67B7-E711-D0E3C35FFABF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6BB28E5-FC07-8660-D163-A81A2312AC2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DDAE04FD-F181-3949-7D85-58325D157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95968914-FEA4-2AE8-E004-E96F33938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AB79A8C7-FB3C-A442-3338-FC8FB2AE60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8DF17050-91F9-6EE8-82AF-836B5EC1398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156" name="INSTRUCTION">
            <a:extLst>
              <a:ext uri="{FF2B5EF4-FFF2-40B4-BE49-F238E27FC236}">
                <a16:creationId xmlns:a16="http://schemas.microsoft.com/office/drawing/2014/main" id="{0F7A56C1-733C-A37F-4D3F-2213F982AE40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CEDD57F-4BB9-FD9F-B3F7-E79C0320BA7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CE54C07-4C43-F9E1-4B83-167B7B08880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65886D6B-F586-7823-DBA0-98143291F751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1E526610-5710-6B63-4E90-4563E7AA859F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6D115087-3C69-969D-E772-4723287E1F53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8BFA1349-EEE4-A0F0-3A3D-55A8FE8D97A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13036124-AFB3-6331-E1AA-99EB524253A2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2646E72-2021-23E6-3AE0-AE1866ABA24A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9D68007A-EF83-5BDB-1FE3-3C1FDD8F5F0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C0C16C9F-8FC4-7BB6-91E2-E51E396E82F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876A49EE-B34B-CDAF-FFC2-E46719A4C38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3D59A685-562C-AF7A-977C-E38B960321B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9" name="Rechthoek: afgeronde hoeken 218">
                  <a:extLst>
                    <a:ext uri="{FF2B5EF4-FFF2-40B4-BE49-F238E27FC236}">
                      <a16:creationId xmlns:a16="http://schemas.microsoft.com/office/drawing/2014/main" id="{5A6F8916-EBA7-660C-5641-28B34664684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61617C69-A22C-868A-947A-C694ED973DF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" name="Rechthoek 220">
                  <a:extLst>
                    <a:ext uri="{FF2B5EF4-FFF2-40B4-BE49-F238E27FC236}">
                      <a16:creationId xmlns:a16="http://schemas.microsoft.com/office/drawing/2014/main" id="{1C7E5242-C604-56AA-1F4C-F85A6763639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" name="Rechthoek 221">
                  <a:extLst>
                    <a:ext uri="{FF2B5EF4-FFF2-40B4-BE49-F238E27FC236}">
                      <a16:creationId xmlns:a16="http://schemas.microsoft.com/office/drawing/2014/main" id="{485EE85A-5C8B-B94B-B308-5C74919257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" name="Rechthoek 222">
                  <a:extLst>
                    <a:ext uri="{FF2B5EF4-FFF2-40B4-BE49-F238E27FC236}">
                      <a16:creationId xmlns:a16="http://schemas.microsoft.com/office/drawing/2014/main" id="{332D8983-048F-D0D5-2C9C-60488AA4F22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" name="Rechthoek 223">
                  <a:extLst>
                    <a:ext uri="{FF2B5EF4-FFF2-40B4-BE49-F238E27FC236}">
                      <a16:creationId xmlns:a16="http://schemas.microsoft.com/office/drawing/2014/main" id="{3CA42B89-B62A-300D-E3E8-03F413847AF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3A2C2FA6-8A47-3A01-0C10-697B8A1D09E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1" name="Groep 210">
                  <a:extLst>
                    <a:ext uri="{FF2B5EF4-FFF2-40B4-BE49-F238E27FC236}">
                      <a16:creationId xmlns:a16="http://schemas.microsoft.com/office/drawing/2014/main" id="{EE17CD81-799C-FE6B-92B6-798E98A7530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3" name="Rechthoek: afgeronde hoeken 212">
                    <a:extLst>
                      <a:ext uri="{FF2B5EF4-FFF2-40B4-BE49-F238E27FC236}">
                        <a16:creationId xmlns:a16="http://schemas.microsoft.com/office/drawing/2014/main" id="{EFF6AA78-CACC-4F0F-CAC2-1219830951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74088B98-943B-23A9-FBC8-8A71B7633A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7EB6BD8A-A3C2-31C0-5C9E-D72973559C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" name="Rechthoek 215">
                    <a:extLst>
                      <a:ext uri="{FF2B5EF4-FFF2-40B4-BE49-F238E27FC236}">
                        <a16:creationId xmlns:a16="http://schemas.microsoft.com/office/drawing/2014/main" id="{65A1C915-25F2-4B6A-5B98-41A7621FDD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" name="Rechthoek 216">
                    <a:extLst>
                      <a:ext uri="{FF2B5EF4-FFF2-40B4-BE49-F238E27FC236}">
                        <a16:creationId xmlns:a16="http://schemas.microsoft.com/office/drawing/2014/main" id="{60EF339A-523B-DC6A-3917-FFA59378E7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" name="Rechthoek 217">
                    <a:extLst>
                      <a:ext uri="{FF2B5EF4-FFF2-40B4-BE49-F238E27FC236}">
                        <a16:creationId xmlns:a16="http://schemas.microsoft.com/office/drawing/2014/main" id="{6B5073AE-2EAD-748F-BFBD-18579C5DCA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2" name="Boog 211">
                  <a:extLst>
                    <a:ext uri="{FF2B5EF4-FFF2-40B4-BE49-F238E27FC236}">
                      <a16:creationId xmlns:a16="http://schemas.microsoft.com/office/drawing/2014/main" id="{20E27356-621D-94D2-EDE8-D27F24BBD1C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90E9C096-24A1-FB55-4B35-19DC3E1E55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A94BEDA9-24F8-0C29-9889-2B152C52226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10" name="Vrije vorm: vorm 209">
                <a:extLst>
                  <a:ext uri="{FF2B5EF4-FFF2-40B4-BE49-F238E27FC236}">
                    <a16:creationId xmlns:a16="http://schemas.microsoft.com/office/drawing/2014/main" id="{C16F6D9D-F4A7-1662-4C7C-9BDC6CAC020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83BF9D9-BBED-BB51-A3BB-1457D2A9860B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22B995AC-FF24-DC48-5079-8DC2072A6D1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95" name="ICOON_info">
                <a:extLst>
                  <a:ext uri="{FF2B5EF4-FFF2-40B4-BE49-F238E27FC236}">
                    <a16:creationId xmlns:a16="http://schemas.microsoft.com/office/drawing/2014/main" id="{1D839DD9-0867-9C00-4164-7543DBB7184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02" name="Ovaal 201">
                  <a:extLst>
                    <a:ext uri="{FF2B5EF4-FFF2-40B4-BE49-F238E27FC236}">
                      <a16:creationId xmlns:a16="http://schemas.microsoft.com/office/drawing/2014/main" id="{86C3C913-1270-0A5E-1F69-702A8485F55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3" name="Graphic 163" descr="Informatie">
                  <a:extLst>
                    <a:ext uri="{FF2B5EF4-FFF2-40B4-BE49-F238E27FC236}">
                      <a16:creationId xmlns:a16="http://schemas.microsoft.com/office/drawing/2014/main" id="{8FD71EF2-9010-01D8-5D23-49C4D81FA1A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0A6C9D97-FC75-2636-CDB7-A2A1867268A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7" name="Inspireren">
                  <a:extLst>
                    <a:ext uri="{FF2B5EF4-FFF2-40B4-BE49-F238E27FC236}">
                      <a16:creationId xmlns:a16="http://schemas.microsoft.com/office/drawing/2014/main" id="{822A0246-33A0-71F3-0945-019F96E0C1AE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9" name="Freeform 12">
                    <a:extLst>
                      <a:ext uri="{FF2B5EF4-FFF2-40B4-BE49-F238E27FC236}">
                        <a16:creationId xmlns:a16="http://schemas.microsoft.com/office/drawing/2014/main" id="{0139CC9F-B0DF-CC2B-51B1-25447EFDB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200" name="Freeform 13">
                    <a:extLst>
                      <a:ext uri="{FF2B5EF4-FFF2-40B4-BE49-F238E27FC236}">
                        <a16:creationId xmlns:a16="http://schemas.microsoft.com/office/drawing/2014/main" id="{CA484941-AA5F-7570-708B-BF034C3440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201" name="Freeform 14">
                    <a:extLst>
                      <a:ext uri="{FF2B5EF4-FFF2-40B4-BE49-F238E27FC236}">
                        <a16:creationId xmlns:a16="http://schemas.microsoft.com/office/drawing/2014/main" id="{73E6621C-5BD3-1722-8ADE-5F69230B35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98" name="Tekstvak 197">
                  <a:extLst>
                    <a:ext uri="{FF2B5EF4-FFF2-40B4-BE49-F238E27FC236}">
                      <a16:creationId xmlns:a16="http://schemas.microsoft.com/office/drawing/2014/main" id="{9FD00A1B-8E3B-6F8B-1D63-BA6F2AF629C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5C816F21-6B48-6FEA-AE3A-6691608C2123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DFFEEFB8-5FCE-DB39-6265-B0A69794AD6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0C7575CB-EC62-A457-D471-9CD8F6D79E8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8D47A38F-770D-2EBB-E2EA-2B406EA2D9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3E346608-E17B-5B8A-A58A-DC6A512AF7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Rechthoek 191">
                      <a:extLst>
                        <a:ext uri="{FF2B5EF4-FFF2-40B4-BE49-F238E27FC236}">
                          <a16:creationId xmlns:a16="http://schemas.microsoft.com/office/drawing/2014/main" id="{CEEA1F7C-0170-71FD-F67E-C23D0A490D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3" name="Ovaal 192">
                      <a:extLst>
                        <a:ext uri="{FF2B5EF4-FFF2-40B4-BE49-F238E27FC236}">
                          <a16:creationId xmlns:a16="http://schemas.microsoft.com/office/drawing/2014/main" id="{4464906B-E2FE-3DBB-7B17-D31B07FFB8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A7FD7A29-A34B-5458-B542-4FD8E5D93E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3B707343-9074-784D-8A4C-D52A1A147D8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70E78859-0741-ECDC-9D92-6101C0DEC9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92B4EF0B-CE70-BB6F-2977-DFE82704C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93306CB3-E3DF-AD8A-E4EB-6F05CAA19B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E96BFF7F-C3C8-8E94-EB57-BA957750B5D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D886EE0D-0BA6-363B-1BEF-C2EAE61C2C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CDFC80A7-CBCA-4182-032F-879647C699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F6E7E734-3097-A12E-3909-A0D45DCDC1D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80" name="Gelijkbenige driehoek 179">
                <a:extLst>
                  <a:ext uri="{FF2B5EF4-FFF2-40B4-BE49-F238E27FC236}">
                    <a16:creationId xmlns:a16="http://schemas.microsoft.com/office/drawing/2014/main" id="{827F8E60-A265-0DF6-23B7-9F78BFEE5CE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F418584F-4DED-9ADC-9501-F914575960E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AD3C003F-6AAA-FE9D-E939-362E5036891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A6EF58C4-75E4-7404-778D-92D22FFC5DA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C7DD37FF-5836-948B-2A50-3E4C24626716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86CF1ED7-3D62-E1ED-DA23-6BDB4FFEEA8C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74" name="Vrije vorm: vorm 173">
                  <a:extLst>
                    <a:ext uri="{FF2B5EF4-FFF2-40B4-BE49-F238E27FC236}">
                      <a16:creationId xmlns:a16="http://schemas.microsoft.com/office/drawing/2014/main" id="{65E308BB-4A40-0395-52E1-2A5F39437A8F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9A027C3F-9E31-5DED-F93E-17BCB0AD0F9E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76" name="Vrije vorm: vorm 175">
                    <a:extLst>
                      <a:ext uri="{FF2B5EF4-FFF2-40B4-BE49-F238E27FC236}">
                        <a16:creationId xmlns:a16="http://schemas.microsoft.com/office/drawing/2014/main" id="{134521F5-E6AC-A8DE-5045-9E936F752F56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7" name="Vrije vorm: vorm 176">
                    <a:extLst>
                      <a:ext uri="{FF2B5EF4-FFF2-40B4-BE49-F238E27FC236}">
                        <a16:creationId xmlns:a16="http://schemas.microsoft.com/office/drawing/2014/main" id="{BE4E9C39-1E7E-6981-2C84-C91390723352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3D4A21A9-9684-1D46-0D3D-B60A1401B530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M) + text | light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813763" y="1569104"/>
            <a:ext cx="4655999" cy="44316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  <a:p>
            <a:pPr lvl="8"/>
            <a:endParaRPr lang="en-GB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10982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Image (M) + text | light mode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2C4E5-801A-4D7B-9587-98E342A15327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4198" y="722454"/>
            <a:ext cx="4655564" cy="323709"/>
          </a:xfrm>
        </p:spPr>
        <p:txBody>
          <a:bodyPr/>
          <a:lstStyle/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0" y="4094329"/>
            <a:ext cx="6096000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0DB32FCA-E550-678D-CF29-07E1060D4802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0FB3601-1E60-220C-7581-69D819FC46B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1D8B121-5210-8C15-AA18-37FFDEEB248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9C13F65-6DDE-4DD8-476E-5EA81B7D885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5A9AA05E-B0AE-6D4B-EC93-B908D2128AD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282CB00-7F3D-EE85-7D92-1E30A45E7FB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11A7D4B-73CA-787D-069A-3EEB3A93FC9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7B17D2-0DEB-5C89-FA07-0D4035F657B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D769579-5678-82F8-5EC7-C1EC5A7BD46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E9C8560-B90F-ACEF-D1B1-E81433E3EA1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E8B53E7C-BE59-376C-9884-925677BC533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E00AF43-1C11-1106-6CBF-B8AA5236ADF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F109EDA6-3938-D36D-5BF1-CEB04833B91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43929D9-5074-28C7-430E-06A5121E3CC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1E2D10A-DC67-DC90-9506-D766E6CDA21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F4E4954-1BA9-85AB-1D34-B263CCDED7E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D620A53-1453-46B1-28A7-A0765808D19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D6EFEEDF-39B5-378C-1FB5-52E661BCC7C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8DC04CC-6C90-E8A5-378B-4335C3F9132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1508442-3451-A1C1-0A08-3F9935F706A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220192E-8E83-E907-758F-39627DE3B73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0BE4A20-EDE2-77B5-0B21-4B55E373704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9E6C526-E226-7062-4FA5-FDE523F0E4E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492BC0A2-A027-6F99-157C-600972DF19B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232FD5CC-0243-0F69-31C4-0320883883B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8E631805-BF1F-022D-4F32-299C5BF2CC1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95004DF6-4CCD-CD81-E05B-F9930250D1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78ACA381-CDD2-252D-2C13-0AC2A20E726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CCF3B4E6-0A43-D6BB-12AD-B7D4034FB0B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A0C37986-45EC-482E-C898-0A79F2C86A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50BC636F-1661-59C1-A5AE-E7A1034C22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4BAA4BF-F7EC-F1B4-C8B8-FBDC3319C5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4F88B24B-B6B7-EFDC-1A2C-F981024366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375FDF19-0D72-6419-6380-AECECFC0B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7F08EC6-23C0-B4EE-E424-C8961354B1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A872E16C-844D-4471-B55F-C71F1EBE708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9C2E7DD-AE84-2079-452A-FFDDAC68154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79E99FA6-537E-D80C-D8D5-CDDBD46AC9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35E801A-BCF6-F674-B601-7141177006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4C5379B-1527-592A-717E-1DD6F07FF9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D6926521-3B5E-06B7-5AEE-B4FEC956D5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0DA13AD7-50DA-676E-3F6B-AAA45A8721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DB6173F-542F-C87E-AE88-5E7D261E10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2991704C-3BCE-212F-10CD-AC9DEB4133E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E046524F-60C1-C37F-7304-AA4E426E80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7C64CD2-99EF-66A0-1837-D9D53EE87C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ED4E9734-AE6E-1E15-782B-32F1F17261E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D2390B-E0AD-AA53-1B11-30DA66FDF9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E3B2991A-4A48-F510-013D-6C29FE1B1DF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1842888-6B47-88B0-9BCA-966039FF2C0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9920054C-DF7F-E48D-91D2-BED4B8106BB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AFB89B83-4270-7694-5945-9A4A8CBD69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33922D41-2612-0A94-1D20-67550EEF5F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36C16A11-600E-2DDB-317F-7E4210BAEA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81697E8-AC25-2F2A-1799-B96E728CC1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FF4D805A-82B8-A9F4-2620-BA315E11B8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E9BAB2AE-16B8-24C9-758A-3568412C11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77A2D103-6AEF-5D08-B65A-B11D0FB36A2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1D5EE45A-686B-6217-63BC-D51496974F0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C7108246-2366-5C2E-E2D5-4BE669C54C9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DD059F9B-A4E4-A14B-0DAE-A27D49D5D4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2B1BB2D-E47E-E183-9314-997CDD8311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2DA1A32-F58C-FB87-69C4-A458E6139A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A84228E-0F3E-D61F-2C71-35EB949E82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43DD438-A49B-6FC7-1D25-11636878B6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2" name="Pijl: rechts 51">
                  <a:extLst>
                    <a:ext uri="{FF2B5EF4-FFF2-40B4-BE49-F238E27FC236}">
                      <a16:creationId xmlns:a16="http://schemas.microsoft.com/office/drawing/2014/main" id="{B9E01507-7E8C-CCBF-5A64-88C5585E5A4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B81333CC-EF49-40D9-E6FE-15D63A16187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5" name="Inspireren">
                <a:extLst>
                  <a:ext uri="{FF2B5EF4-FFF2-40B4-BE49-F238E27FC236}">
                    <a16:creationId xmlns:a16="http://schemas.microsoft.com/office/drawing/2014/main" id="{1649ACFD-637A-E926-DD5C-3CCA606E33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7F60C42A-E814-D8B8-D340-F7334AC0B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7017D67F-17BF-B95B-30CD-0FA8A5D61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0E0611DC-F7C9-75A2-C88E-FCAA598AEB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14E04E60-514C-2FE7-A094-A5203B48C74C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82" name="INSTRUCTION">
            <a:extLst>
              <a:ext uri="{FF2B5EF4-FFF2-40B4-BE49-F238E27FC236}">
                <a16:creationId xmlns:a16="http://schemas.microsoft.com/office/drawing/2014/main" id="{4C2089C0-B2AC-E696-5A8E-6A8B8C42167D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EDBFA259-3300-B065-B510-8B891F78430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0E57904-8A79-7AAD-C778-24BC09FE7D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22D6E0BB-AA43-3466-9879-A10C8B47293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049C766C-863D-202C-344D-827AF0E4293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9980DF71-F498-2CF9-3E80-B8BCD6D04B8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46A91D5A-69C2-0976-98D1-92D5F7FB36B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EA2FA2F3-7E9B-4DDB-5600-55FBEBAE39E8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71A8E870-C918-CCE2-70FC-FBA9EBCE0D99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A026C58A-7588-E764-F83A-1D56887006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7C07B5C8-1636-4DE7-0BD5-B6C4511F7FE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11F8AD69-1B3B-4086-B3C4-0B0E6DFC2F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E12D28B5-79BD-D0C1-673E-6FAE85B50A5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5" name="Rechthoek: afgeronde hoeken 144">
                  <a:extLst>
                    <a:ext uri="{FF2B5EF4-FFF2-40B4-BE49-F238E27FC236}">
                      <a16:creationId xmlns:a16="http://schemas.microsoft.com/office/drawing/2014/main" id="{6B3E1899-75C5-2B15-FC88-8B704EB50E7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E3C2167C-C4F4-BD6B-F4DF-DED0307D32C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84B6B35-D9F4-68C8-7F69-9AC0D898F6A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65285791-DA80-619E-F7C7-D4DC1A1AAF3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B92C0E2C-5E48-7F80-3312-1DCC47C0832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9CE35A5B-7572-4AA5-9096-BD6A1AE6F9E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A93164CF-47C6-1308-0CE3-AF492E1C559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74DDB3DA-955E-C73B-633A-C29D94DEC9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9" name="Rechthoek: afgeronde hoeken 138">
                    <a:extLst>
                      <a:ext uri="{FF2B5EF4-FFF2-40B4-BE49-F238E27FC236}">
                        <a16:creationId xmlns:a16="http://schemas.microsoft.com/office/drawing/2014/main" id="{B6C671DF-2B2A-7CEB-A7D2-EB308E430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8C581F6A-8E37-A90D-7CC5-7F5A650CE1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95B09599-CD9A-3034-7EE0-61697A9FA7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B90F0AD5-E400-7C3D-E353-5E4A6D5C46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B2B2704C-F08B-30FC-C3B4-6D61221BE3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EA26EDFB-03C0-F0D8-D04F-6A24AD02EA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8" name="Boog 137">
                  <a:extLst>
                    <a:ext uri="{FF2B5EF4-FFF2-40B4-BE49-F238E27FC236}">
                      <a16:creationId xmlns:a16="http://schemas.microsoft.com/office/drawing/2014/main" id="{18A7D5F9-1FDF-AADC-7682-144A43CDF8D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76CF95F6-E18C-6BFA-3930-451D17467AD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F8ABEB76-F339-5EF1-AC6E-0D5AE2DACDF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6" name="Vrije vorm: vorm 135">
                <a:extLst>
                  <a:ext uri="{FF2B5EF4-FFF2-40B4-BE49-F238E27FC236}">
                    <a16:creationId xmlns:a16="http://schemas.microsoft.com/office/drawing/2014/main" id="{2E6FDD78-3B75-C101-12EF-5FF35FF3BA7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BCB3FD2-467B-0B48-0D5B-8BA7B4AF0FAA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D15FDBCD-9C14-ABB9-F89A-D4F719A5FE3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21" name="ICOON_info">
                <a:extLst>
                  <a:ext uri="{FF2B5EF4-FFF2-40B4-BE49-F238E27FC236}">
                    <a16:creationId xmlns:a16="http://schemas.microsoft.com/office/drawing/2014/main" id="{C7242B07-B1BB-3F07-0238-E96F0FF53879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8" name="Ovaal 127">
                  <a:extLst>
                    <a:ext uri="{FF2B5EF4-FFF2-40B4-BE49-F238E27FC236}">
                      <a16:creationId xmlns:a16="http://schemas.microsoft.com/office/drawing/2014/main" id="{2F426854-D00B-F45D-B955-86FAEC9E576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Graphic 163" descr="Informatie">
                  <a:extLst>
                    <a:ext uri="{FF2B5EF4-FFF2-40B4-BE49-F238E27FC236}">
                      <a16:creationId xmlns:a16="http://schemas.microsoft.com/office/drawing/2014/main" id="{B4AA01CD-2285-7CA1-30D2-16B914FD3FC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2AB54ED2-EDD2-2105-7B7B-3117B7C95B8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3" name="Inspireren">
                  <a:extLst>
                    <a:ext uri="{FF2B5EF4-FFF2-40B4-BE49-F238E27FC236}">
                      <a16:creationId xmlns:a16="http://schemas.microsoft.com/office/drawing/2014/main" id="{2A5FD0E5-835F-21BE-5661-5CFC500E097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5" name="Freeform 12">
                    <a:extLst>
                      <a:ext uri="{FF2B5EF4-FFF2-40B4-BE49-F238E27FC236}">
                        <a16:creationId xmlns:a16="http://schemas.microsoft.com/office/drawing/2014/main" id="{7D8C4D80-1012-DAB6-3741-11759AECB8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6" name="Freeform 13">
                    <a:extLst>
                      <a:ext uri="{FF2B5EF4-FFF2-40B4-BE49-F238E27FC236}">
                        <a16:creationId xmlns:a16="http://schemas.microsoft.com/office/drawing/2014/main" id="{2FC65B57-49F0-1EA3-9C02-606F7637A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7" name="Freeform 14">
                    <a:extLst>
                      <a:ext uri="{FF2B5EF4-FFF2-40B4-BE49-F238E27FC236}">
                        <a16:creationId xmlns:a16="http://schemas.microsoft.com/office/drawing/2014/main" id="{01D73EF9-1110-0BDA-8CFC-6FFF57242E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24" name="Tekstvak 123">
                  <a:extLst>
                    <a:ext uri="{FF2B5EF4-FFF2-40B4-BE49-F238E27FC236}">
                      <a16:creationId xmlns:a16="http://schemas.microsoft.com/office/drawing/2014/main" id="{6A890629-80E9-574C-1DBD-CC14AF25455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20F5000D-B3D2-2845-E515-75E5583BFF2A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D85893EE-32BD-7246-C0F1-5D0AB8A6321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95F95942-17DE-CE98-689A-11927E3F514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E2CC32E2-7CF1-DD85-D240-81FDE0BFCB8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820CD70B-BAEC-7668-55DB-51F0AF826D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56291531-E9BE-0722-F707-DB44F8937F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C11268D5-9CBE-B938-9B16-2F1C7EEB20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BA381BF8-ED12-400C-D3D9-62BCDBCA1A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FA450C4F-7440-1438-66AA-970705FA34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91ED5AA9-DA63-940D-CA85-F38B2B95FFE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FC86B387-74FD-2253-E65B-55CA283512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4C42A54C-E400-A3B9-DAD0-06BE2CB5DE7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C11A1D3D-5BA8-7C2B-609D-7E1F87328CB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7F02C236-FAB5-B0A1-CBE0-867BED1DBE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2E37AAF6-7B6D-5DCD-C9C3-5B6853D428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A5A931BD-69DB-3529-DD1A-FAD0EAA5D24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CB763C0D-F836-5AB1-EBFC-B919C60E2EF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53CB1E9B-68E5-C1B8-AD9E-8774515695D7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8E237388-CA38-9E57-06EF-EA587EA132BA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474CE2-B7DB-9EFA-0C1D-6773A522CDC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5495BD3-F248-6C1C-C6A4-9D089109A69C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A0500E96-1499-9A2E-AC79-D820D7E0D0A4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00" name="Vrije vorm: vorm 99">
                  <a:extLst>
                    <a:ext uri="{FF2B5EF4-FFF2-40B4-BE49-F238E27FC236}">
                      <a16:creationId xmlns:a16="http://schemas.microsoft.com/office/drawing/2014/main" id="{D9F6402A-F56A-F9F2-66EA-18B82F678F39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759801F8-B618-F37B-E778-FA732E5F30A4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2" name="Vrije vorm: vorm 101">
                    <a:extLst>
                      <a:ext uri="{FF2B5EF4-FFF2-40B4-BE49-F238E27FC236}">
                        <a16:creationId xmlns:a16="http://schemas.microsoft.com/office/drawing/2014/main" id="{FAC99742-CB6B-E29B-1E35-833A0E15B11E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B80AED1A-9DF9-9BA0-DCF0-D602ADC3556B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6A8401AF-3FEB-44A1-E123-5CBDAFF7C100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8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M) + text | blue mo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01448C0E-861A-455D-A196-874AFA9BF7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60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</a:t>
            </a:r>
            <a:br>
              <a:rPr lang="en-GB" noProof="0" dirty="0"/>
            </a:br>
            <a:r>
              <a:rPr lang="en-GB" noProof="0" dirty="0"/>
              <a:t>select the preferred image and click on ‘Insert’.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813763" y="1569104"/>
            <a:ext cx="4655999" cy="4431646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  <a:lvl6pPr>
              <a:defRPr b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0" y="-441330"/>
            <a:ext cx="309700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800" b="1" cap="none" baseline="0" noProof="0" dirty="0">
                <a:solidFill>
                  <a:schemeClr val="accent1"/>
                </a:solidFill>
                <a:latin typeface="+mj-lt"/>
              </a:rPr>
              <a:t>Image (M) + text | blue mode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75FAD6-07B5-41B8-B569-C5BBBB265A0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5E34B7-2C9E-9A98-E207-B06777DF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4198" y="722454"/>
            <a:ext cx="4655564" cy="3237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 goes here</a:t>
            </a:r>
            <a:endParaRPr lang="en-GB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D67C0CDF-DF54-BAD6-CE34-0D10178A4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0" y="4094329"/>
            <a:ext cx="6096000" cy="2763672"/>
          </a:xfrm>
          <a:gradFill flip="none" rotWithShape="1">
            <a:gsLst>
              <a:gs pos="0">
                <a:schemeClr val="tx1">
                  <a:alpha val="29000"/>
                </a:schemeClr>
              </a:gs>
              <a:gs pos="48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9B9236-02AD-4FF6-37E4-BA4CB5E71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362" y="6216736"/>
            <a:ext cx="961200" cy="381600"/>
          </a:xfrm>
          <a:blipFill>
            <a:blip>
              <a:lum bright="10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 t="53" b="5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" name="INSTRUCTION">
            <a:extLst>
              <a:ext uri="{FF2B5EF4-FFF2-40B4-BE49-F238E27FC236}">
                <a16:creationId xmlns:a16="http://schemas.microsoft.com/office/drawing/2014/main" id="{ECAE8F50-ED3B-331B-6EDF-C516BCBE04F2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41A9AE1-FDCE-9C4A-ABB3-985C50871DF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A53428D-ECF3-2B69-4E88-0FAF6F52BC86}"/>
                </a:ext>
              </a:extLst>
            </p:cNvPr>
            <p:cNvSpPr/>
            <p:nvPr userDrawn="1"/>
          </p:nvSpPr>
          <p:spPr>
            <a:xfrm>
              <a:off x="-3786165" y="1707400"/>
              <a:ext cx="3593091" cy="28360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BCCE85D3-726B-79FC-9D08-E084E057D34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8782DE7-6714-D963-7384-9274D987F5B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A562D5-48B6-EAA7-A12C-968EF910751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08E3EC8-3868-4ACA-5F1D-2D52EB80083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467C121-5EF3-17F0-A6CA-E0FDCFB3290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5963" marR="0" lvl="0" indent="-3587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263BC64-4A4A-745A-97F5-DCFA632696A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8AF6B3-B43D-17F1-6112-7D0E6411B3D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E57F296-8989-D3D3-69B4-4A5A3EFB378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9FDF4BB-7875-F011-9873-5BBAE4BAF38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Title/Quote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410F7E0-6C4A-906E-47AA-68BA759B4FF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AA7F113-B635-90B0-8769-CAD9D480ED6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Subtitle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380A194-D5F8-CB43-80B1-5E9867967C9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D8AFD61-6500-DDE1-059C-A7EB1965AD9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7188" marR="0" lvl="0" indent="-3571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Numerical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88B32FF-A6AD-AA31-F50E-5DB2EC119E2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D2817CF-8F72-4931-9D5D-9BD4BA12A5F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Alphabetical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C1FC193-7166-88A5-F529-2B5AB454A5A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B2D8DD6-459C-5EED-C6FF-68CEE0A03B4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D12A6833-C02A-0D9C-1717-49F90818FC1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58E9712-5196-D0C0-221F-46DAC1604FD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Default text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42D9C72-60C8-3DB4-EDE0-68FA3653B4E9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5AD6B587-3A12-394F-9570-65F9A31E3494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95E89583-59D7-1FBC-2194-19480CC5ECE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6FD11870-6DBA-3782-903B-CAF3446C7EC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77DBD3D2-5227-9378-A3BC-4A94C522279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D4AA3FAF-4A8E-CE1C-22AF-519004EBB71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BD68FAB-566B-7CB1-B240-EC2C4E3262C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5258AF1-36FB-508F-33C8-ED74B428D0A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60DDBFA-B5C9-D794-069A-808942BEAB9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BF27C5F2-B7A6-A0EA-819B-2CEAD59F07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4679592-39C7-859A-7FCB-9294A67116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D1ED5AA-10F8-CA5A-DDB4-5C9AD8AF9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AF64222F-D623-6926-1869-183B2FD5EC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3E8AEE8E-D547-3832-6DEB-67E7968CE4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4886A281-AB3B-8EA5-3B79-561D44488A8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B2148450-1553-44DD-F6BC-8A24FD6C741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5EEE16C5-1F5B-77E6-B519-B8EA5DD64DA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C3E980F-9D49-AD64-977C-07FD2DA627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F2348E5E-A204-9326-9AD5-FF468929B1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EF1D2D29-43CD-F88E-EDEB-82C61AF2FD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37D0449-8549-41C0-358D-B21650C5DE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CD6AFD2-FD76-06CE-0B33-9983FC461B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98179507-58E2-BEEA-7969-715E36BAB0E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DB410B63-6EEE-3F71-5F6D-AFD29A121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AFFB209-BED1-C088-A1BF-174BBCCD88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EEFE8A6-D308-6A37-DD1D-558BA7397BB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36CB7DD-D3E3-CF10-0EDD-CB3CECBF8CB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7FE597D9-5CC2-2DB6-963E-3A6B5782B6A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6CA3F92A-F207-1B11-B719-BAA0950F84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DCF2BE17-5726-EC84-C4BD-4872B63674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1CA4E12F-DD59-7F39-F221-12FB02CA9B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7C7CF087-551B-5C37-EFDA-62ACC424F4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F6383F1D-11C3-88F8-F35B-320ACBDF67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A04F3A3-93F6-1032-5AA4-E4E9C364FD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AA10358-6A17-D5E8-3EBC-EEC7CC449F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FED6B50-47FE-8AC2-703B-0B7C7E3449A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84A33AE7-2AA0-382B-87C1-1BFDFC15364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57F1C43-3CE1-F890-74E4-CF8AE4A6697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63F139E5-2923-4991-197D-6F63D76EEB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36FB4E87-994C-EDC0-D5A6-0C545F3FA5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140E44B-F803-277B-8F3D-666E676851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CEDEF060-0735-AD50-8CFE-962739394E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4A0EC06D-AEB5-E4B3-2F74-6956D6AFBB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272D7D49-2FA7-7B47-C3CD-1E97DB6A89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7623F4C8-D7C5-6B80-07FC-95E28F2816D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23EB3D7-D2D1-A640-A8D7-91646E89EEC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1567F056-12B4-920F-3974-996A7C95322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F86F78-D7B3-3886-10BA-FDA750D9F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8704D9B4-5519-A3AB-B0FA-0F1872881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52121ADB-E02D-C207-8AC7-739B48DA65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347118D-762F-7218-C659-96B631FC477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83" name="INSTRUCTION">
            <a:extLst>
              <a:ext uri="{FF2B5EF4-FFF2-40B4-BE49-F238E27FC236}">
                <a16:creationId xmlns:a16="http://schemas.microsoft.com/office/drawing/2014/main" id="{5F585955-C82B-E5E8-02A6-DE7951C28365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B12CA8E-3868-4E86-6765-345CE7E0C40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44A43AE-394C-FB42-3A1E-E34BC04338EE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F2739C4-7C27-4B72-0B6F-E14ABD15E71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431E20C-7780-F7D3-6104-3CBD394BD59C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33B63BD8-7191-1156-1CA7-F0BB1586B7E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ACBB932-22C1-DA71-FBCB-8D936738D73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B986B3E-C592-6BF4-E87F-13A551192F36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B8885C02-ED56-ABF2-DD05-5FFE786BB513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A60EC4AA-7B17-D3B2-CD0F-0346CC88BAF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AE5047F1-A331-D6BF-E7F4-428EAA1419C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C1C16890-6553-AD7D-C822-0E34C45FFBF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31B843C2-F8DA-5521-53A9-87E7025FF96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6" name="Rechthoek: afgeronde hoeken 145">
                  <a:extLst>
                    <a:ext uri="{FF2B5EF4-FFF2-40B4-BE49-F238E27FC236}">
                      <a16:creationId xmlns:a16="http://schemas.microsoft.com/office/drawing/2014/main" id="{1AD9B5DA-FDA8-F0F5-40B1-24F3A6C8AEF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4A7C22A1-307B-D3D1-B6AD-24771BB9DF5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2CE37110-45D3-F029-8891-25859FF5AAC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436A09B3-39F4-D4C5-E5FE-D60FDDCC375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06763219-3C49-FD2B-5770-B058D40090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63A01090-4B6E-441B-333F-F7B80876AF9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A1B50E30-87D2-0D73-5C03-10520672C44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410348AC-A5D3-E8E0-0336-0D807588ED2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0" name="Rechthoek: afgeronde hoeken 139">
                    <a:extLst>
                      <a:ext uri="{FF2B5EF4-FFF2-40B4-BE49-F238E27FC236}">
                        <a16:creationId xmlns:a16="http://schemas.microsoft.com/office/drawing/2014/main" id="{D81A09A7-ED8B-1EDB-1FC3-09319DBC29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9BFEE9CB-C698-93F4-A526-B6B90F7210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3C39D9E6-7C39-625B-89FB-D46C37D0C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8407312-3456-0207-DA7C-305499DD9D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1D36CC63-B868-735A-14B0-A0C30BB388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0C4FD971-C1A4-F3A6-F800-FC19998567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9" name="Boog 138">
                  <a:extLst>
                    <a:ext uri="{FF2B5EF4-FFF2-40B4-BE49-F238E27FC236}">
                      <a16:creationId xmlns:a16="http://schemas.microsoft.com/office/drawing/2014/main" id="{F5BC04D6-71F8-5813-FE12-9E7349E3EE2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F13247CB-CF61-FC7F-3227-B0536E8589E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14C57AAA-BC51-E7F5-485D-65CEA3B959D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1B3349F9-C272-DBF1-907A-93466BE305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3F24FBDA-F8E9-BC68-2508-97FFA45B934C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30C2B497-72B0-D7AB-E3B2-74C9993AE90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22" name="ICOON_info">
                <a:extLst>
                  <a:ext uri="{FF2B5EF4-FFF2-40B4-BE49-F238E27FC236}">
                    <a16:creationId xmlns:a16="http://schemas.microsoft.com/office/drawing/2014/main" id="{F9F88388-1875-FF9D-4009-EB74CE59B3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9ADAD9C9-69EF-B577-86A7-FA7AEE8C6DF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raphic 163" descr="Informatie">
                  <a:extLst>
                    <a:ext uri="{FF2B5EF4-FFF2-40B4-BE49-F238E27FC236}">
                      <a16:creationId xmlns:a16="http://schemas.microsoft.com/office/drawing/2014/main" id="{25FE2376-D6CA-6CF6-76B7-36385CF951E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0631948E-6991-73D3-536F-75FD2CD1EF9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4" name="Inspireren">
                  <a:extLst>
                    <a:ext uri="{FF2B5EF4-FFF2-40B4-BE49-F238E27FC236}">
                      <a16:creationId xmlns:a16="http://schemas.microsoft.com/office/drawing/2014/main" id="{237C75CB-EB3F-1491-22E1-B238356ABC0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6" name="Freeform 12">
                    <a:extLst>
                      <a:ext uri="{FF2B5EF4-FFF2-40B4-BE49-F238E27FC236}">
                        <a16:creationId xmlns:a16="http://schemas.microsoft.com/office/drawing/2014/main" id="{EAC06A5A-B198-CBDE-6C24-9778D9319D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7" name="Freeform 13">
                    <a:extLst>
                      <a:ext uri="{FF2B5EF4-FFF2-40B4-BE49-F238E27FC236}">
                        <a16:creationId xmlns:a16="http://schemas.microsoft.com/office/drawing/2014/main" id="{FD7F45DB-4F30-2A54-EB64-0F9984A77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A1E7207C-2A66-83CB-600B-40E8EB3334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+mn-lt"/>
                    </a:endParaRPr>
                  </a:p>
                </p:txBody>
              </p:sp>
            </p:grpSp>
            <p:sp>
              <p:nvSpPr>
                <p:cNvPr id="125" name="Tekstvak 124">
                  <a:extLst>
                    <a:ext uri="{FF2B5EF4-FFF2-40B4-BE49-F238E27FC236}">
                      <a16:creationId xmlns:a16="http://schemas.microsoft.com/office/drawing/2014/main" id="{7064263C-EC34-F4B1-3B16-EDF85985512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B1D4447-51AA-9995-7CA6-DC18169FEF5D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CA20017F-FA8F-BEC9-5F24-D0AFF52A739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CBF422A4-7D77-0D6D-9181-B6DFED7EBCB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6623B590-B321-35C5-85DF-3F3C94EB6EA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F068A3BD-C4BE-FA65-B24C-B6E5BF557DA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D2660878-B4A0-7604-1881-A117BF22EC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CEC733F3-0833-B09A-58D7-173515B65A3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13DDF74A-B48D-A971-E2BA-228022DA82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EB317102-3F9F-DF5A-99F4-0314C2B59A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A5D15376-F1C6-F63D-DF4A-14EB207A5F0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99721CB5-F7C7-6AB4-82FC-4EC56048B2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2ACD577-BA90-3B4D-87CD-ABCED406203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81399A18-2243-991F-C634-0FFC93E7F1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786E5263-B04E-EDC6-B7E3-25C1585BCB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4F33D48F-B43F-D7AB-19A1-B848B2B4F20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E51D038C-5560-7D05-6652-165E8D84429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971EB294-FCA6-4940-BA30-879A2C87EA4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5C63940-8C4B-6B23-FD55-0579ABB46A8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267ACF-F57F-5677-D072-F383CE6338B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2547F05-7459-93AE-E317-144756BA4D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A495CBB-0BCE-A477-6DC8-BDD67DD2342C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3FC2F719-AFD4-8770-7E9F-16621C2EC475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61FB5E76-CCEC-1A5E-129C-2ACEFEF50418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24E6E742-B072-94DA-ED41-E091F04D99BB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BE7384CA-C692-8248-A3F2-543EFD787695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4" name="Vrije vorm: vorm 103">
                    <a:extLst>
                      <a:ext uri="{FF2B5EF4-FFF2-40B4-BE49-F238E27FC236}">
                        <a16:creationId xmlns:a16="http://schemas.microsoft.com/office/drawing/2014/main" id="{18BA3CF4-F5DF-4E4F-1201-95CD3DE5815A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3C1C8FA9-F036-7A18-CCDE-1DE3D9817D8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67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  <a:prstGeom prst="rect">
            <a:avLst/>
          </a:prstGeom>
        </p:spPr>
        <p:txBody>
          <a:bodyPr vert="horz" lIns="0" tIns="0" rIns="0" bIns="378000" rtlCol="0" anchor="t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1563938"/>
            <a:ext cx="10752137" cy="4433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37132"/>
            <a:ext cx="565861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l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layout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6569" y="6405669"/>
            <a:ext cx="766235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1BDEED87-6B56-4161-9E14-2FCC2CD9D2C7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97B5FD88-660A-4FF5-BB5B-19029FB6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8464" y="6405669"/>
            <a:ext cx="291298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36EA4FA-0B8A-4FA4-3D23-C40FA12DDAC9}"/>
              </a:ext>
            </a:extLst>
          </p:cNvPr>
          <p:cNvSpPr txBox="1"/>
          <p:nvPr userDrawn="1"/>
        </p:nvSpPr>
        <p:spPr>
          <a:xfrm>
            <a:off x="10912804" y="-1278897"/>
            <a:ext cx="1279196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Primary colors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B508182-1D94-6963-6E0B-93418D7C8B8D}"/>
              </a:ext>
            </a:extLst>
          </p:cNvPr>
          <p:cNvGrpSpPr/>
          <p:nvPr userDrawn="1"/>
        </p:nvGrpSpPr>
        <p:grpSpPr>
          <a:xfrm>
            <a:off x="11552188" y="-1016102"/>
            <a:ext cx="639812" cy="180000"/>
            <a:chOff x="11552188" y="-1016102"/>
            <a:chExt cx="639812" cy="180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20EF2DF-3730-F6B5-403F-A5D9B50AA329}"/>
                </a:ext>
              </a:extLst>
            </p:cNvPr>
            <p:cNvSpPr/>
            <p:nvPr userDrawn="1"/>
          </p:nvSpPr>
          <p:spPr>
            <a:xfrm>
              <a:off x="12012000" y="-1016102"/>
              <a:ext cx="180000" cy="1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3A4CEB5-B6FA-9B7A-B2D0-072AAA09C577}"/>
                </a:ext>
              </a:extLst>
            </p:cNvPr>
            <p:cNvSpPr/>
            <p:nvPr userDrawn="1"/>
          </p:nvSpPr>
          <p:spPr>
            <a:xfrm>
              <a:off x="11782094" y="-101610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5A8DA9B-2314-02C7-0DB4-B1D5CD8DF2E4}"/>
                </a:ext>
              </a:extLst>
            </p:cNvPr>
            <p:cNvSpPr/>
            <p:nvPr userDrawn="1"/>
          </p:nvSpPr>
          <p:spPr>
            <a:xfrm>
              <a:off x="11552188" y="-1016102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712FF8BF-FF57-497C-6D6E-58F4046DC0E4}"/>
              </a:ext>
            </a:extLst>
          </p:cNvPr>
          <p:cNvSpPr txBox="1"/>
          <p:nvPr userDrawn="1"/>
        </p:nvSpPr>
        <p:spPr>
          <a:xfrm>
            <a:off x="10659528" y="-674002"/>
            <a:ext cx="1532472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secondary colors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B444FEF0-EF23-9A75-C7DB-63258A64F5A1}"/>
              </a:ext>
            </a:extLst>
          </p:cNvPr>
          <p:cNvGrpSpPr/>
          <p:nvPr userDrawn="1"/>
        </p:nvGrpSpPr>
        <p:grpSpPr>
          <a:xfrm>
            <a:off x="9687884" y="-411207"/>
            <a:ext cx="2504116" cy="180000"/>
            <a:chOff x="9687884" y="-411207"/>
            <a:chExt cx="2504116" cy="18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5BB984B-89D0-74F4-7C23-3CB60BB6C322}"/>
                </a:ext>
              </a:extLst>
            </p:cNvPr>
            <p:cNvSpPr/>
            <p:nvPr userDrawn="1"/>
          </p:nvSpPr>
          <p:spPr>
            <a:xfrm>
              <a:off x="12012000" y="-411207"/>
              <a:ext cx="180000" cy="180000"/>
            </a:xfrm>
            <a:prstGeom prst="rect">
              <a:avLst/>
            </a:prstGeom>
            <a:solidFill>
              <a:srgbClr val="009B77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983FD3B-3516-2897-57E9-D8EFBFF1423C}"/>
                </a:ext>
              </a:extLst>
            </p:cNvPr>
            <p:cNvSpPr/>
            <p:nvPr userDrawn="1"/>
          </p:nvSpPr>
          <p:spPr>
            <a:xfrm>
              <a:off x="11782094" y="-411207"/>
              <a:ext cx="180000" cy="180000"/>
            </a:xfrm>
            <a:prstGeom prst="rect">
              <a:avLst/>
            </a:prstGeom>
            <a:solidFill>
              <a:srgbClr val="6CC24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71E6D2-E9F3-1013-DDA9-BF3005A09B29}"/>
                </a:ext>
              </a:extLst>
            </p:cNvPr>
            <p:cNvSpPr/>
            <p:nvPr userDrawn="1"/>
          </p:nvSpPr>
          <p:spPr>
            <a:xfrm>
              <a:off x="11552188" y="-411207"/>
              <a:ext cx="180000" cy="180000"/>
            </a:xfrm>
            <a:prstGeom prst="rect">
              <a:avLst/>
            </a:prstGeom>
            <a:solidFill>
              <a:srgbClr val="FFB81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F1B44D4-9C02-CF5C-268C-96E45AF98657}"/>
                </a:ext>
              </a:extLst>
            </p:cNvPr>
            <p:cNvSpPr/>
            <p:nvPr userDrawn="1"/>
          </p:nvSpPr>
          <p:spPr>
            <a:xfrm>
              <a:off x="11316018" y="-411207"/>
              <a:ext cx="180000" cy="180000"/>
            </a:xfrm>
            <a:prstGeom prst="rect">
              <a:avLst/>
            </a:prstGeom>
            <a:solidFill>
              <a:srgbClr val="EC684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214C65-E16E-D1A0-F56E-A8E35340AF61}"/>
                </a:ext>
              </a:extLst>
            </p:cNvPr>
            <p:cNvSpPr/>
            <p:nvPr userDrawn="1"/>
          </p:nvSpPr>
          <p:spPr>
            <a:xfrm>
              <a:off x="11086112" y="-411207"/>
              <a:ext cx="180000" cy="180000"/>
            </a:xfrm>
            <a:prstGeom prst="rect">
              <a:avLst/>
            </a:prstGeom>
            <a:solidFill>
              <a:srgbClr val="E03C3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D9D295-9730-83B0-9A87-AE6384CA7F82}"/>
                </a:ext>
              </a:extLst>
            </p:cNvPr>
            <p:cNvSpPr/>
            <p:nvPr userDrawn="1"/>
          </p:nvSpPr>
          <p:spPr>
            <a:xfrm>
              <a:off x="10856206" y="-411207"/>
              <a:ext cx="180000" cy="180000"/>
            </a:xfrm>
            <a:prstGeom prst="rect">
              <a:avLst/>
            </a:prstGeom>
            <a:solidFill>
              <a:srgbClr val="A50034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D3CB985-76FB-1138-7ABB-C2AEA27C3BA6}"/>
                </a:ext>
              </a:extLst>
            </p:cNvPr>
            <p:cNvSpPr/>
            <p:nvPr userDrawn="1"/>
          </p:nvSpPr>
          <p:spPr>
            <a:xfrm>
              <a:off x="10620036" y="-411207"/>
              <a:ext cx="180000" cy="180000"/>
            </a:xfrm>
            <a:prstGeom prst="rect">
              <a:avLst/>
            </a:prstGeom>
            <a:solidFill>
              <a:srgbClr val="EF60A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017B0A1-3059-6859-5F3B-486053D198C9}"/>
                </a:ext>
              </a:extLst>
            </p:cNvPr>
            <p:cNvSpPr/>
            <p:nvPr userDrawn="1"/>
          </p:nvSpPr>
          <p:spPr>
            <a:xfrm>
              <a:off x="10383866" y="-411207"/>
              <a:ext cx="180000" cy="180000"/>
            </a:xfrm>
            <a:prstGeom prst="rect">
              <a:avLst/>
            </a:prstGeom>
            <a:solidFill>
              <a:srgbClr val="6F1D77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DF6D8A2-044B-9B72-D264-D10733D97156}"/>
                </a:ext>
              </a:extLst>
            </p:cNvPr>
            <p:cNvSpPr/>
            <p:nvPr userDrawn="1"/>
          </p:nvSpPr>
          <p:spPr>
            <a:xfrm>
              <a:off x="10153960" y="-411207"/>
              <a:ext cx="180000" cy="180000"/>
            </a:xfrm>
            <a:prstGeom prst="rect">
              <a:avLst/>
            </a:prstGeom>
            <a:solidFill>
              <a:srgbClr val="0076C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9F4A9AC-B678-77B2-2E58-722942DB0831}"/>
                </a:ext>
              </a:extLst>
            </p:cNvPr>
            <p:cNvSpPr/>
            <p:nvPr userDrawn="1"/>
          </p:nvSpPr>
          <p:spPr>
            <a:xfrm>
              <a:off x="9924054" y="-411207"/>
              <a:ext cx="180000" cy="180000"/>
            </a:xfrm>
            <a:prstGeom prst="rect">
              <a:avLst/>
            </a:prstGeom>
            <a:solidFill>
              <a:srgbClr val="00B8C8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A95EB90-8972-7E8F-BE91-33A15F9A2648}"/>
                </a:ext>
              </a:extLst>
            </p:cNvPr>
            <p:cNvSpPr/>
            <p:nvPr userDrawn="1"/>
          </p:nvSpPr>
          <p:spPr>
            <a:xfrm>
              <a:off x="9687884" y="-411207"/>
              <a:ext cx="180000" cy="180000"/>
            </a:xfrm>
            <a:prstGeom prst="rect">
              <a:avLst/>
            </a:prstGeom>
            <a:solidFill>
              <a:srgbClr val="0C234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2FE40E40-1FE1-302C-7401-1188F7C3C956}"/>
              </a:ext>
            </a:extLst>
          </p:cNvPr>
          <p:cNvGrpSpPr/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</p:grpSpPr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8EAAA39B-E62F-1A64-6EB9-16C279742FCC}"/>
                </a:ext>
              </a:extLst>
            </p:cNvPr>
            <p:cNvSpPr/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36236F46-513D-1509-49B4-C9540C747A7E}"/>
                </a:ext>
              </a:extLst>
            </p:cNvPr>
            <p:cNvSpPr/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559E6BEF-0F0B-1F81-FCB5-7C9DF5D09313}"/>
                </a:ext>
              </a:extLst>
            </p:cNvPr>
            <p:cNvSpPr/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E2168793-CECA-2A56-70CA-A2BB97B2C83F}"/>
                </a:ext>
              </a:extLst>
            </p:cNvPr>
            <p:cNvSpPr/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167B5967-C476-6D97-2D8A-678B164873F7}"/>
                </a:ext>
              </a:extLst>
            </p:cNvPr>
            <p:cNvSpPr/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0863CA44-130B-E285-9545-E013062D262E}"/>
                </a:ext>
              </a:extLst>
            </p:cNvPr>
            <p:cNvSpPr/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BC4A4D97-B586-8C1B-3EB4-EF127E58DA10}"/>
                </a:ext>
              </a:extLst>
            </p:cNvPr>
            <p:cNvSpPr/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9799722F-EF3D-E27E-3C21-C59FE9D1258A}"/>
                </a:ext>
              </a:extLst>
            </p:cNvPr>
            <p:cNvSpPr/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08" r:id="rId3"/>
    <p:sldLayoutId id="2147483697" r:id="rId4"/>
    <p:sldLayoutId id="2147483728" r:id="rId5"/>
    <p:sldLayoutId id="2147483729" r:id="rId6"/>
    <p:sldLayoutId id="2147483730" r:id="rId7"/>
    <p:sldLayoutId id="2147483673" r:id="rId8"/>
    <p:sldLayoutId id="2147483711" r:id="rId9"/>
    <p:sldLayoutId id="2147483712" r:id="rId10"/>
    <p:sldLayoutId id="2147483731" r:id="rId11"/>
    <p:sldLayoutId id="2147483732" r:id="rId12"/>
    <p:sldLayoutId id="2147483733" r:id="rId13"/>
    <p:sldLayoutId id="2147483713" r:id="rId14"/>
    <p:sldLayoutId id="2147483736" r:id="rId15"/>
    <p:sldLayoutId id="2147483664" r:id="rId16"/>
    <p:sldLayoutId id="2147483720" r:id="rId17"/>
    <p:sldLayoutId id="2147483721" r:id="rId18"/>
    <p:sldLayoutId id="2147483667" r:id="rId19"/>
    <p:sldLayoutId id="2147483723" r:id="rId20"/>
    <p:sldLayoutId id="2147483715" r:id="rId21"/>
    <p:sldLayoutId id="2147483770" r:id="rId22"/>
    <p:sldLayoutId id="2147483724" r:id="rId23"/>
    <p:sldLayoutId id="2147483703" r:id="rId24"/>
    <p:sldLayoutId id="2147483726" r:id="rId25"/>
    <p:sldLayoutId id="2147483727" r:id="rId26"/>
    <p:sldLayoutId id="2147483734" r:id="rId27"/>
    <p:sldLayoutId id="2147483735" r:id="rId28"/>
    <p:sldLayoutId id="2147483714" r:id="rId29"/>
    <p:sldLayoutId id="2147483725" r:id="rId30"/>
    <p:sldLayoutId id="2147483737" r:id="rId31"/>
    <p:sldLayoutId id="2147483738" r:id="rId32"/>
    <p:sldLayoutId id="2147483739" r:id="rId33"/>
    <p:sldLayoutId id="2147483740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5083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tabLst>
          <a:tab pos="712788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3"/>
        </a:buClr>
        <a:buFont typeface="Segoe UI Light" panose="020B0502040204020203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36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000" b="0" kern="1200" cap="none" baseline="0">
          <a:solidFill>
            <a:schemeClr val="tx1"/>
          </a:solidFill>
          <a:latin typeface="+mj-lt"/>
          <a:ea typeface="+mn-ea"/>
          <a:cs typeface="+mn-cs"/>
        </a:defRPr>
      </a:lvl6pPr>
      <a:lvl7pPr marL="361950" indent="-3619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50" indent="-3619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6" userDrawn="1">
          <p15:clr>
            <a:srgbClr val="5ACBF0"/>
          </p15:clr>
        </p15:guide>
        <p15:guide id="2" pos="453" userDrawn="1">
          <p15:clr>
            <a:srgbClr val="5ACBF0"/>
          </p15:clr>
        </p15:guide>
        <p15:guide id="3" orient="horz" pos="3780" userDrawn="1">
          <p15:clr>
            <a:srgbClr val="5ACBF0"/>
          </p15:clr>
        </p15:guide>
        <p15:guide id="6" pos="7226" userDrawn="1">
          <p15:clr>
            <a:srgbClr val="5ACBF0"/>
          </p15:clr>
        </p15:guide>
        <p15:guide id="9" orient="horz" pos="453" userDrawn="1">
          <p15:clr>
            <a:srgbClr val="5ACBF0"/>
          </p15:clr>
        </p15:guide>
        <p15:guide id="10" orient="horz" pos="659" userDrawn="1">
          <p15:clr>
            <a:srgbClr val="5ACBF0"/>
          </p15:clr>
        </p15:guide>
        <p15:guide id="12" orient="horz" pos="4032" userDrawn="1">
          <p15:clr>
            <a:srgbClr val="A4A3A4"/>
          </p15:clr>
        </p15:guide>
        <p15:guide id="13" pos="7680" userDrawn="1">
          <p15:clr>
            <a:srgbClr val="F26B43"/>
          </p15:clr>
        </p15:guide>
        <p15:guide id="14" orient="horz" pos="4320" userDrawn="1">
          <p15:clr>
            <a:srgbClr val="F26B43"/>
          </p15:clr>
        </p15:guide>
        <p15:guide id="15" orient="horz" pos="4151" userDrawn="1">
          <p15:clr>
            <a:srgbClr val="A4A3A4"/>
          </p15:clr>
        </p15:guide>
        <p15:guide id="16" userDrawn="1">
          <p15:clr>
            <a:srgbClr val="F26B43"/>
          </p15:clr>
        </p15:guide>
        <p15:guide id="17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  <a:prstGeom prst="rect">
            <a:avLst/>
          </a:prstGeom>
        </p:spPr>
        <p:txBody>
          <a:bodyPr vert="horz" lIns="0" tIns="0" rIns="0" bIns="378000" rtlCol="0" anchor="t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1563938"/>
            <a:ext cx="10752137" cy="4433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</a:t>
            </a:r>
          </a:p>
          <a:p>
            <a:pPr lvl="2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3"/>
            <a:r>
              <a:rPr lang="en-GB" noProof="0" dirty="0"/>
              <a:t>Title/Quote</a:t>
            </a:r>
          </a:p>
          <a:p>
            <a:pPr lvl="4"/>
            <a:r>
              <a:rPr lang="en-GB" noProof="0" dirty="0"/>
              <a:t>Subtitle</a:t>
            </a:r>
          </a:p>
          <a:p>
            <a:pPr lvl="5"/>
            <a:r>
              <a:rPr lang="en-GB" noProof="0" dirty="0"/>
              <a:t>Default text</a:t>
            </a:r>
            <a:br>
              <a:rPr lang="en-GB" noProof="0" dirty="0"/>
            </a:br>
            <a:endParaRPr lang="en-GB" noProof="0" dirty="0"/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37132"/>
            <a:ext cx="565861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l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layout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6569" y="6405669"/>
            <a:ext cx="766235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8A421BA6-7BA0-43C5-84E3-301304A00F79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97B5FD88-660A-4FF5-BB5B-19029FB6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8464" y="6405669"/>
            <a:ext cx="291298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9E843DB9-9987-4157-AB9C-CEA8D7D910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36EA4FA-0B8A-4FA4-3D23-C40FA12DDAC9}"/>
              </a:ext>
            </a:extLst>
          </p:cNvPr>
          <p:cNvSpPr txBox="1"/>
          <p:nvPr userDrawn="1"/>
        </p:nvSpPr>
        <p:spPr>
          <a:xfrm>
            <a:off x="10912804" y="-1278897"/>
            <a:ext cx="1279196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Primary colors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B508182-1D94-6963-6E0B-93418D7C8B8D}"/>
              </a:ext>
            </a:extLst>
          </p:cNvPr>
          <p:cNvGrpSpPr/>
          <p:nvPr userDrawn="1"/>
        </p:nvGrpSpPr>
        <p:grpSpPr>
          <a:xfrm>
            <a:off x="11552188" y="-1016102"/>
            <a:ext cx="639812" cy="180000"/>
            <a:chOff x="11552188" y="-1016102"/>
            <a:chExt cx="639812" cy="180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20EF2DF-3730-F6B5-403F-A5D9B50AA329}"/>
                </a:ext>
              </a:extLst>
            </p:cNvPr>
            <p:cNvSpPr/>
            <p:nvPr userDrawn="1"/>
          </p:nvSpPr>
          <p:spPr>
            <a:xfrm>
              <a:off x="12012000" y="-1016102"/>
              <a:ext cx="180000" cy="1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3A4CEB5-B6FA-9B7A-B2D0-072AAA09C577}"/>
                </a:ext>
              </a:extLst>
            </p:cNvPr>
            <p:cNvSpPr/>
            <p:nvPr userDrawn="1"/>
          </p:nvSpPr>
          <p:spPr>
            <a:xfrm>
              <a:off x="11782094" y="-101610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5A8DA9B-2314-02C7-0DB4-B1D5CD8DF2E4}"/>
                </a:ext>
              </a:extLst>
            </p:cNvPr>
            <p:cNvSpPr/>
            <p:nvPr userDrawn="1"/>
          </p:nvSpPr>
          <p:spPr>
            <a:xfrm>
              <a:off x="11552188" y="-1016102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712FF8BF-FF57-497C-6D6E-58F4046DC0E4}"/>
              </a:ext>
            </a:extLst>
          </p:cNvPr>
          <p:cNvSpPr txBox="1"/>
          <p:nvPr userDrawn="1"/>
        </p:nvSpPr>
        <p:spPr>
          <a:xfrm>
            <a:off x="10659528" y="-674002"/>
            <a:ext cx="1532472" cy="1692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100" b="0" cap="all" baseline="0" noProof="0" dirty="0">
                <a:solidFill>
                  <a:schemeClr val="accent1"/>
                </a:solidFill>
                <a:latin typeface="+mn-lt"/>
              </a:rPr>
              <a:t>secondary colors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B444FEF0-EF23-9A75-C7DB-63258A64F5A1}"/>
              </a:ext>
            </a:extLst>
          </p:cNvPr>
          <p:cNvGrpSpPr/>
          <p:nvPr userDrawn="1"/>
        </p:nvGrpSpPr>
        <p:grpSpPr>
          <a:xfrm>
            <a:off x="9687884" y="-411207"/>
            <a:ext cx="2504116" cy="180000"/>
            <a:chOff x="9687884" y="-411207"/>
            <a:chExt cx="2504116" cy="18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5BB984B-89D0-74F4-7C23-3CB60BB6C322}"/>
                </a:ext>
              </a:extLst>
            </p:cNvPr>
            <p:cNvSpPr/>
            <p:nvPr userDrawn="1"/>
          </p:nvSpPr>
          <p:spPr>
            <a:xfrm>
              <a:off x="12012000" y="-411207"/>
              <a:ext cx="180000" cy="180000"/>
            </a:xfrm>
            <a:prstGeom prst="rect">
              <a:avLst/>
            </a:prstGeom>
            <a:solidFill>
              <a:srgbClr val="009B77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983FD3B-3516-2897-57E9-D8EFBFF1423C}"/>
                </a:ext>
              </a:extLst>
            </p:cNvPr>
            <p:cNvSpPr/>
            <p:nvPr userDrawn="1"/>
          </p:nvSpPr>
          <p:spPr>
            <a:xfrm>
              <a:off x="11782094" y="-411207"/>
              <a:ext cx="180000" cy="180000"/>
            </a:xfrm>
            <a:prstGeom prst="rect">
              <a:avLst/>
            </a:prstGeom>
            <a:solidFill>
              <a:srgbClr val="6CC24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71E6D2-E9F3-1013-DDA9-BF3005A09B29}"/>
                </a:ext>
              </a:extLst>
            </p:cNvPr>
            <p:cNvSpPr/>
            <p:nvPr userDrawn="1"/>
          </p:nvSpPr>
          <p:spPr>
            <a:xfrm>
              <a:off x="11552188" y="-411207"/>
              <a:ext cx="180000" cy="180000"/>
            </a:xfrm>
            <a:prstGeom prst="rect">
              <a:avLst/>
            </a:prstGeom>
            <a:solidFill>
              <a:srgbClr val="FFB81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F1B44D4-9C02-CF5C-268C-96E45AF98657}"/>
                </a:ext>
              </a:extLst>
            </p:cNvPr>
            <p:cNvSpPr/>
            <p:nvPr userDrawn="1"/>
          </p:nvSpPr>
          <p:spPr>
            <a:xfrm>
              <a:off x="11316018" y="-411207"/>
              <a:ext cx="180000" cy="180000"/>
            </a:xfrm>
            <a:prstGeom prst="rect">
              <a:avLst/>
            </a:prstGeom>
            <a:solidFill>
              <a:srgbClr val="EC684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214C65-E16E-D1A0-F56E-A8E35340AF61}"/>
                </a:ext>
              </a:extLst>
            </p:cNvPr>
            <p:cNvSpPr/>
            <p:nvPr userDrawn="1"/>
          </p:nvSpPr>
          <p:spPr>
            <a:xfrm>
              <a:off x="11086112" y="-411207"/>
              <a:ext cx="180000" cy="180000"/>
            </a:xfrm>
            <a:prstGeom prst="rect">
              <a:avLst/>
            </a:prstGeom>
            <a:solidFill>
              <a:srgbClr val="E03C3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D9D295-9730-83B0-9A87-AE6384CA7F82}"/>
                </a:ext>
              </a:extLst>
            </p:cNvPr>
            <p:cNvSpPr/>
            <p:nvPr userDrawn="1"/>
          </p:nvSpPr>
          <p:spPr>
            <a:xfrm>
              <a:off x="10856206" y="-411207"/>
              <a:ext cx="180000" cy="180000"/>
            </a:xfrm>
            <a:prstGeom prst="rect">
              <a:avLst/>
            </a:prstGeom>
            <a:solidFill>
              <a:srgbClr val="A50034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D3CB985-76FB-1138-7ABB-C2AEA27C3BA6}"/>
                </a:ext>
              </a:extLst>
            </p:cNvPr>
            <p:cNvSpPr/>
            <p:nvPr userDrawn="1"/>
          </p:nvSpPr>
          <p:spPr>
            <a:xfrm>
              <a:off x="10620036" y="-411207"/>
              <a:ext cx="180000" cy="180000"/>
            </a:xfrm>
            <a:prstGeom prst="rect">
              <a:avLst/>
            </a:prstGeom>
            <a:solidFill>
              <a:srgbClr val="EF60A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017B0A1-3059-6859-5F3B-486053D198C9}"/>
                </a:ext>
              </a:extLst>
            </p:cNvPr>
            <p:cNvSpPr/>
            <p:nvPr userDrawn="1"/>
          </p:nvSpPr>
          <p:spPr>
            <a:xfrm>
              <a:off x="10383866" y="-411207"/>
              <a:ext cx="180000" cy="180000"/>
            </a:xfrm>
            <a:prstGeom prst="rect">
              <a:avLst/>
            </a:prstGeom>
            <a:solidFill>
              <a:srgbClr val="6F1D77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DF6D8A2-044B-9B72-D264-D10733D97156}"/>
                </a:ext>
              </a:extLst>
            </p:cNvPr>
            <p:cNvSpPr/>
            <p:nvPr userDrawn="1"/>
          </p:nvSpPr>
          <p:spPr>
            <a:xfrm>
              <a:off x="10153960" y="-411207"/>
              <a:ext cx="180000" cy="180000"/>
            </a:xfrm>
            <a:prstGeom prst="rect">
              <a:avLst/>
            </a:prstGeom>
            <a:solidFill>
              <a:srgbClr val="0076C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9F4A9AC-B678-77B2-2E58-722942DB0831}"/>
                </a:ext>
              </a:extLst>
            </p:cNvPr>
            <p:cNvSpPr/>
            <p:nvPr userDrawn="1"/>
          </p:nvSpPr>
          <p:spPr>
            <a:xfrm>
              <a:off x="9924054" y="-411207"/>
              <a:ext cx="180000" cy="180000"/>
            </a:xfrm>
            <a:prstGeom prst="rect">
              <a:avLst/>
            </a:prstGeom>
            <a:solidFill>
              <a:srgbClr val="00B8C8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A95EB90-8972-7E8F-BE91-33A15F9A2648}"/>
                </a:ext>
              </a:extLst>
            </p:cNvPr>
            <p:cNvSpPr/>
            <p:nvPr userDrawn="1"/>
          </p:nvSpPr>
          <p:spPr>
            <a:xfrm>
              <a:off x="9687884" y="-411207"/>
              <a:ext cx="180000" cy="180000"/>
            </a:xfrm>
            <a:prstGeom prst="rect">
              <a:avLst/>
            </a:prstGeom>
            <a:solidFill>
              <a:srgbClr val="0C234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2FE40E40-1FE1-302C-7401-1188F7C3C956}"/>
              </a:ext>
            </a:extLst>
          </p:cNvPr>
          <p:cNvGrpSpPr/>
          <p:nvPr userDrawn="1"/>
        </p:nvGrpSpPr>
        <p:grpSpPr>
          <a:xfrm>
            <a:off x="721079" y="6216736"/>
            <a:ext cx="961200" cy="381600"/>
            <a:chOff x="2807303" y="2354764"/>
            <a:chExt cx="944974" cy="368527"/>
          </a:xfrm>
        </p:grpSpPr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8EAAA39B-E62F-1A64-6EB9-16C279742FCC}"/>
                </a:ext>
              </a:extLst>
            </p:cNvPr>
            <p:cNvSpPr/>
            <p:nvPr/>
          </p:nvSpPr>
          <p:spPr>
            <a:xfrm>
              <a:off x="2994660" y="2537173"/>
              <a:ext cx="174307" cy="186023"/>
            </a:xfrm>
            <a:custGeom>
              <a:avLst/>
              <a:gdLst>
                <a:gd name="connsiteX0" fmla="*/ 87154 w 174307"/>
                <a:gd name="connsiteY0" fmla="*/ 150686 h 186023"/>
                <a:gd name="connsiteX1" fmla="*/ 123825 w 174307"/>
                <a:gd name="connsiteY1" fmla="*/ 112776 h 186023"/>
                <a:gd name="connsiteX2" fmla="*/ 123825 w 174307"/>
                <a:gd name="connsiteY2" fmla="*/ 0 h 186023"/>
                <a:gd name="connsiteX3" fmla="*/ 174307 w 174307"/>
                <a:gd name="connsiteY3" fmla="*/ 0 h 186023"/>
                <a:gd name="connsiteX4" fmla="*/ 174307 w 174307"/>
                <a:gd name="connsiteY4" fmla="*/ 115348 h 186023"/>
                <a:gd name="connsiteX5" fmla="*/ 87154 w 174307"/>
                <a:gd name="connsiteY5" fmla="*/ 186023 h 186023"/>
                <a:gd name="connsiteX6" fmla="*/ 0 w 174307"/>
                <a:gd name="connsiteY6" fmla="*/ 115348 h 186023"/>
                <a:gd name="connsiteX7" fmla="*/ 0 w 174307"/>
                <a:gd name="connsiteY7" fmla="*/ 0 h 186023"/>
                <a:gd name="connsiteX8" fmla="*/ 50482 w 174307"/>
                <a:gd name="connsiteY8" fmla="*/ 0 h 186023"/>
                <a:gd name="connsiteX9" fmla="*/ 50482 w 174307"/>
                <a:gd name="connsiteY9" fmla="*/ 112776 h 186023"/>
                <a:gd name="connsiteX10" fmla="*/ 87154 w 174307"/>
                <a:gd name="connsiteY10" fmla="*/ 150686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36236F46-513D-1509-49B4-C9540C747A7E}"/>
                </a:ext>
              </a:extLst>
            </p:cNvPr>
            <p:cNvSpPr/>
            <p:nvPr/>
          </p:nvSpPr>
          <p:spPr>
            <a:xfrm>
              <a:off x="2807303" y="2537173"/>
              <a:ext cx="163639" cy="182213"/>
            </a:xfrm>
            <a:custGeom>
              <a:avLst/>
              <a:gdLst>
                <a:gd name="connsiteX0" fmla="*/ 56578 w 163639"/>
                <a:gd name="connsiteY0" fmla="*/ 182213 h 182213"/>
                <a:gd name="connsiteX1" fmla="*/ 107061 w 163639"/>
                <a:gd name="connsiteY1" fmla="*/ 182213 h 182213"/>
                <a:gd name="connsiteX2" fmla="*/ 107061 w 163639"/>
                <a:gd name="connsiteY2" fmla="*/ 35338 h 182213"/>
                <a:gd name="connsiteX3" fmla="*/ 163640 w 163639"/>
                <a:gd name="connsiteY3" fmla="*/ 35338 h 182213"/>
                <a:gd name="connsiteX4" fmla="*/ 163640 w 163639"/>
                <a:gd name="connsiteY4" fmla="*/ 0 h 182213"/>
                <a:gd name="connsiteX5" fmla="*/ 0 w 163639"/>
                <a:gd name="connsiteY5" fmla="*/ 0 h 182213"/>
                <a:gd name="connsiteX6" fmla="*/ 0 w 163639"/>
                <a:gd name="connsiteY6" fmla="*/ 35338 h 182213"/>
                <a:gd name="connsiteX7" fmla="*/ 56578 w 163639"/>
                <a:gd name="connsiteY7" fmla="*/ 35338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559E6BEF-0F0B-1F81-FCB5-7C9DF5D09313}"/>
                </a:ext>
              </a:extLst>
            </p:cNvPr>
            <p:cNvSpPr/>
            <p:nvPr/>
          </p:nvSpPr>
          <p:spPr>
            <a:xfrm>
              <a:off x="2856490" y="2354764"/>
              <a:ext cx="172449" cy="170903"/>
            </a:xfrm>
            <a:custGeom>
              <a:avLst/>
              <a:gdLst>
                <a:gd name="connsiteX0" fmla="*/ 128740 w 172449"/>
                <a:gd name="connsiteY0" fmla="*/ 93637 h 170903"/>
                <a:gd name="connsiteX1" fmla="*/ 103785 w 172449"/>
                <a:gd name="connsiteY1" fmla="*/ 77920 h 170903"/>
                <a:gd name="connsiteX2" fmla="*/ 170936 w 172449"/>
                <a:gd name="connsiteY2" fmla="*/ 9816 h 170903"/>
                <a:gd name="connsiteX3" fmla="*/ 170460 w 172449"/>
                <a:gd name="connsiteY3" fmla="*/ 6 h 170903"/>
                <a:gd name="connsiteX4" fmla="*/ 165888 w 172449"/>
                <a:gd name="connsiteY4" fmla="*/ 6959 h 170903"/>
                <a:gd name="connsiteX5" fmla="*/ 69114 w 172449"/>
                <a:gd name="connsiteY5" fmla="*/ 45440 h 170903"/>
                <a:gd name="connsiteX6" fmla="*/ 2058 w 172449"/>
                <a:gd name="connsiteY6" fmla="*/ 146405 h 170903"/>
                <a:gd name="connsiteX7" fmla="*/ 6344 w 172449"/>
                <a:gd name="connsiteY7" fmla="*/ 159454 h 170903"/>
                <a:gd name="connsiteX8" fmla="*/ 8439 w 172449"/>
                <a:gd name="connsiteY8" fmla="*/ 146215 h 170903"/>
                <a:gd name="connsiteX9" fmla="*/ 67209 w 172449"/>
                <a:gd name="connsiteY9" fmla="*/ 73348 h 170903"/>
                <a:gd name="connsiteX10" fmla="*/ 72638 w 172449"/>
                <a:gd name="connsiteY10" fmla="*/ 68205 h 170903"/>
                <a:gd name="connsiteX11" fmla="*/ 72162 w 172449"/>
                <a:gd name="connsiteY11" fmla="*/ 73158 h 170903"/>
                <a:gd name="connsiteX12" fmla="*/ 52445 w 172449"/>
                <a:gd name="connsiteY12" fmla="*/ 120878 h 170903"/>
                <a:gd name="connsiteX13" fmla="*/ 89592 w 172449"/>
                <a:gd name="connsiteY13" fmla="*/ 113544 h 170903"/>
                <a:gd name="connsiteX14" fmla="*/ 93688 w 172449"/>
                <a:gd name="connsiteY14" fmla="*/ 108495 h 170903"/>
                <a:gd name="connsiteX15" fmla="*/ 93974 w 172449"/>
                <a:gd name="connsiteY15" fmla="*/ 116020 h 170903"/>
                <a:gd name="connsiteX16" fmla="*/ 69304 w 172449"/>
                <a:gd name="connsiteY16" fmla="*/ 162502 h 170903"/>
                <a:gd name="connsiteX17" fmla="*/ 57207 w 172449"/>
                <a:gd name="connsiteY17" fmla="*/ 170313 h 170903"/>
                <a:gd name="connsiteX18" fmla="*/ 63684 w 172449"/>
                <a:gd name="connsiteY18" fmla="*/ 170694 h 170903"/>
                <a:gd name="connsiteX19" fmla="*/ 151124 w 172449"/>
                <a:gd name="connsiteY19" fmla="*/ 85159 h 170903"/>
                <a:gd name="connsiteX20" fmla="*/ 151410 w 172449"/>
                <a:gd name="connsiteY20" fmla="*/ 79920 h 170903"/>
                <a:gd name="connsiteX21" fmla="*/ 146361 w 172449"/>
                <a:gd name="connsiteY21" fmla="*/ 82873 h 170903"/>
                <a:gd name="connsiteX22" fmla="*/ 128740 w 172449"/>
                <a:gd name="connsiteY22" fmla="*/ 93637 h 1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E2168793-CECA-2A56-70CA-A2BB97B2C83F}"/>
                </a:ext>
              </a:extLst>
            </p:cNvPr>
            <p:cNvSpPr/>
            <p:nvPr/>
          </p:nvSpPr>
          <p:spPr>
            <a:xfrm>
              <a:off x="3391376" y="2588894"/>
              <a:ext cx="114680" cy="134397"/>
            </a:xfrm>
            <a:custGeom>
              <a:avLst/>
              <a:gdLst>
                <a:gd name="connsiteX0" fmla="*/ 24955 w 114680"/>
                <a:gd name="connsiteY0" fmla="*/ 55054 h 134397"/>
                <a:gd name="connsiteX1" fmla="*/ 57055 w 114680"/>
                <a:gd name="connsiteY1" fmla="*/ 17431 h 134397"/>
                <a:gd name="connsiteX2" fmla="*/ 89344 w 114680"/>
                <a:gd name="connsiteY2" fmla="*/ 55054 h 134397"/>
                <a:gd name="connsiteX3" fmla="*/ 24955 w 114680"/>
                <a:gd name="connsiteY3" fmla="*/ 55054 h 134397"/>
                <a:gd name="connsiteX4" fmla="*/ 114681 w 114680"/>
                <a:gd name="connsiteY4" fmla="*/ 71723 h 134397"/>
                <a:gd name="connsiteX5" fmla="*/ 114681 w 114680"/>
                <a:gd name="connsiteY5" fmla="*/ 59817 h 134397"/>
                <a:gd name="connsiteX6" fmla="*/ 58864 w 114680"/>
                <a:gd name="connsiteY6" fmla="*/ 0 h 134397"/>
                <a:gd name="connsiteX7" fmla="*/ 0 w 114680"/>
                <a:gd name="connsiteY7" fmla="*/ 68199 h 134397"/>
                <a:gd name="connsiteX8" fmla="*/ 56864 w 114680"/>
                <a:gd name="connsiteY8" fmla="*/ 134398 h 134397"/>
                <a:gd name="connsiteX9" fmla="*/ 113157 w 114680"/>
                <a:gd name="connsiteY9" fmla="*/ 91250 h 134397"/>
                <a:gd name="connsiteX10" fmla="*/ 87916 w 114680"/>
                <a:gd name="connsiteY10" fmla="*/ 91250 h 134397"/>
                <a:gd name="connsiteX11" fmla="*/ 57150 w 114680"/>
                <a:gd name="connsiteY11" fmla="*/ 116967 h 134397"/>
                <a:gd name="connsiteX12" fmla="*/ 24479 w 114680"/>
                <a:gd name="connsiteY12" fmla="*/ 71818 h 134397"/>
                <a:gd name="connsiteX13" fmla="*/ 114681 w 114680"/>
                <a:gd name="connsiteY13" fmla="*/ 71818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167B5967-C476-6D97-2D8A-678B164873F7}"/>
                </a:ext>
              </a:extLst>
            </p:cNvPr>
            <p:cNvSpPr/>
            <p:nvPr/>
          </p:nvSpPr>
          <p:spPr>
            <a:xfrm>
              <a:off x="3535108" y="2537173"/>
              <a:ext cx="24003" cy="182213"/>
            </a:xfrm>
            <a:custGeom>
              <a:avLst/>
              <a:gdLst>
                <a:gd name="connsiteX0" fmla="*/ 0 w 24003"/>
                <a:gd name="connsiteY0" fmla="*/ 0 h 182213"/>
                <a:gd name="connsiteX1" fmla="*/ 24003 w 24003"/>
                <a:gd name="connsiteY1" fmla="*/ 0 h 182213"/>
                <a:gd name="connsiteX2" fmla="*/ 24003 w 24003"/>
                <a:gd name="connsiteY2" fmla="*/ 182213 h 182213"/>
                <a:gd name="connsiteX3" fmla="*/ 0 w 24003"/>
                <a:gd name="connsiteY3" fmla="*/ 182213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0863CA44-130B-E285-9545-E013062D262E}"/>
                </a:ext>
              </a:extLst>
            </p:cNvPr>
            <p:cNvSpPr/>
            <p:nvPr/>
          </p:nvSpPr>
          <p:spPr>
            <a:xfrm>
              <a:off x="3585591" y="2533363"/>
              <a:ext cx="81533" cy="186023"/>
            </a:xfrm>
            <a:custGeom>
              <a:avLst/>
              <a:gdLst>
                <a:gd name="connsiteX0" fmla="*/ 48768 w 81533"/>
                <a:gd name="connsiteY0" fmla="*/ 186023 h 186023"/>
                <a:gd name="connsiteX1" fmla="*/ 48768 w 81533"/>
                <a:gd name="connsiteY1" fmla="*/ 76009 h 186023"/>
                <a:gd name="connsiteX2" fmla="*/ 78010 w 81533"/>
                <a:gd name="connsiteY2" fmla="*/ 76009 h 186023"/>
                <a:gd name="connsiteX3" fmla="*/ 78010 w 81533"/>
                <a:gd name="connsiteY3" fmla="*/ 59341 h 186023"/>
                <a:gd name="connsiteX4" fmla="*/ 48768 w 81533"/>
                <a:gd name="connsiteY4" fmla="*/ 59341 h 186023"/>
                <a:gd name="connsiteX5" fmla="*/ 48768 w 81533"/>
                <a:gd name="connsiteY5" fmla="*/ 38862 h 186023"/>
                <a:gd name="connsiteX6" fmla="*/ 69437 w 81533"/>
                <a:gd name="connsiteY6" fmla="*/ 21717 h 186023"/>
                <a:gd name="connsiteX7" fmla="*/ 81534 w 81533"/>
                <a:gd name="connsiteY7" fmla="*/ 22479 h 186023"/>
                <a:gd name="connsiteX8" fmla="*/ 81534 w 81533"/>
                <a:gd name="connsiteY8" fmla="*/ 2572 h 186023"/>
                <a:gd name="connsiteX9" fmla="*/ 64389 w 81533"/>
                <a:gd name="connsiteY9" fmla="*/ 0 h 186023"/>
                <a:gd name="connsiteX10" fmla="*/ 24765 w 81533"/>
                <a:gd name="connsiteY10" fmla="*/ 35624 h 186023"/>
                <a:gd name="connsiteX11" fmla="*/ 24765 w 81533"/>
                <a:gd name="connsiteY11" fmla="*/ 59341 h 186023"/>
                <a:gd name="connsiteX12" fmla="*/ 0 w 81533"/>
                <a:gd name="connsiteY12" fmla="*/ 59341 h 186023"/>
                <a:gd name="connsiteX13" fmla="*/ 0 w 81533"/>
                <a:gd name="connsiteY13" fmla="*/ 76009 h 186023"/>
                <a:gd name="connsiteX14" fmla="*/ 24765 w 81533"/>
                <a:gd name="connsiteY14" fmla="*/ 76009 h 186023"/>
                <a:gd name="connsiteX15" fmla="*/ 24765 w 81533"/>
                <a:gd name="connsiteY15" fmla="*/ 186023 h 186023"/>
                <a:gd name="connsiteX16" fmla="*/ 48768 w 81533"/>
                <a:gd name="connsiteY16" fmla="*/ 186023 h 1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BC4A4D97-B586-8C1B-3EB4-EF127E58DA10}"/>
                </a:ext>
              </a:extLst>
            </p:cNvPr>
            <p:cNvSpPr/>
            <p:nvPr/>
          </p:nvSpPr>
          <p:spPr>
            <a:xfrm>
              <a:off x="3677316" y="2558224"/>
              <a:ext cx="74961" cy="164972"/>
            </a:xfrm>
            <a:custGeom>
              <a:avLst/>
              <a:gdLst>
                <a:gd name="connsiteX0" fmla="*/ 0 w 74961"/>
                <a:gd name="connsiteY0" fmla="*/ 34480 h 164972"/>
                <a:gd name="connsiteX1" fmla="*/ 0 w 74961"/>
                <a:gd name="connsiteY1" fmla="*/ 51149 h 164972"/>
                <a:gd name="connsiteX2" fmla="*/ 21717 w 74961"/>
                <a:gd name="connsiteY2" fmla="*/ 51149 h 164972"/>
                <a:gd name="connsiteX3" fmla="*/ 21717 w 74961"/>
                <a:gd name="connsiteY3" fmla="*/ 131921 h 164972"/>
                <a:gd name="connsiteX4" fmla="*/ 57626 w 74961"/>
                <a:gd name="connsiteY4" fmla="*/ 164973 h 164972"/>
                <a:gd name="connsiteX5" fmla="*/ 74009 w 74961"/>
                <a:gd name="connsiteY5" fmla="*/ 163449 h 164972"/>
                <a:gd name="connsiteX6" fmla="*/ 74009 w 74961"/>
                <a:gd name="connsiteY6" fmla="*/ 145066 h 164972"/>
                <a:gd name="connsiteX7" fmla="*/ 61341 w 74961"/>
                <a:gd name="connsiteY7" fmla="*/ 146590 h 164972"/>
                <a:gd name="connsiteX8" fmla="*/ 45720 w 74961"/>
                <a:gd name="connsiteY8" fmla="*/ 133255 h 164972"/>
                <a:gd name="connsiteX9" fmla="*/ 45720 w 74961"/>
                <a:gd name="connsiteY9" fmla="*/ 51245 h 164972"/>
                <a:gd name="connsiteX10" fmla="*/ 74962 w 74961"/>
                <a:gd name="connsiteY10" fmla="*/ 51245 h 164972"/>
                <a:gd name="connsiteX11" fmla="*/ 74962 w 74961"/>
                <a:gd name="connsiteY11" fmla="*/ 34576 h 164972"/>
                <a:gd name="connsiteX12" fmla="*/ 45720 w 74961"/>
                <a:gd name="connsiteY12" fmla="*/ 34576 h 164972"/>
                <a:gd name="connsiteX13" fmla="*/ 45720 w 74961"/>
                <a:gd name="connsiteY13" fmla="*/ 0 h 164972"/>
                <a:gd name="connsiteX14" fmla="*/ 21717 w 74961"/>
                <a:gd name="connsiteY14" fmla="*/ 7525 h 164972"/>
                <a:gd name="connsiteX15" fmla="*/ 21717 w 74961"/>
                <a:gd name="connsiteY15" fmla="*/ 34576 h 164972"/>
                <a:gd name="connsiteX16" fmla="*/ 0 w 74961"/>
                <a:gd name="connsiteY16" fmla="*/ 34480 h 1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9799722F-EF3D-E27E-3C21-C59FE9D1258A}"/>
                </a:ext>
              </a:extLst>
            </p:cNvPr>
            <p:cNvSpPr/>
            <p:nvPr/>
          </p:nvSpPr>
          <p:spPr>
            <a:xfrm>
              <a:off x="3219450" y="2537078"/>
              <a:ext cx="148685" cy="182308"/>
            </a:xfrm>
            <a:custGeom>
              <a:avLst/>
              <a:gdLst>
                <a:gd name="connsiteX0" fmla="*/ 0 w 148685"/>
                <a:gd name="connsiteY0" fmla="*/ 182309 h 182308"/>
                <a:gd name="connsiteX1" fmla="*/ 62579 w 148685"/>
                <a:gd name="connsiteY1" fmla="*/ 182309 h 182308"/>
                <a:gd name="connsiteX2" fmla="*/ 148685 w 148685"/>
                <a:gd name="connsiteY2" fmla="*/ 91154 h 182308"/>
                <a:gd name="connsiteX3" fmla="*/ 62579 w 148685"/>
                <a:gd name="connsiteY3" fmla="*/ 0 h 182308"/>
                <a:gd name="connsiteX4" fmla="*/ 0 w 148685"/>
                <a:gd name="connsiteY4" fmla="*/ 0 h 182308"/>
                <a:gd name="connsiteX5" fmla="*/ 0 w 148685"/>
                <a:gd name="connsiteY5" fmla="*/ 182309 h 182308"/>
                <a:gd name="connsiteX6" fmla="*/ 25241 w 148685"/>
                <a:gd name="connsiteY6" fmla="*/ 21812 h 182308"/>
                <a:gd name="connsiteX7" fmla="*/ 62579 w 148685"/>
                <a:gd name="connsiteY7" fmla="*/ 21812 h 182308"/>
                <a:gd name="connsiteX8" fmla="*/ 122206 w 148685"/>
                <a:gd name="connsiteY8" fmla="*/ 91250 h 182308"/>
                <a:gd name="connsiteX9" fmla="*/ 62579 w 148685"/>
                <a:gd name="connsiteY9" fmla="*/ 160687 h 182308"/>
                <a:gd name="connsiteX10" fmla="*/ 25241 w 148685"/>
                <a:gd name="connsiteY10" fmla="*/ 160687 h 182308"/>
                <a:gd name="connsiteX11" fmla="*/ 25241 w 148685"/>
                <a:gd name="connsiteY11" fmla="*/ 21812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773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7" r:id="rId3"/>
    <p:sldLayoutId id="2147483768" r:id="rId4"/>
    <p:sldLayoutId id="21474837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50838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SzPct val="120000"/>
        <a:buFont typeface="Arial" panose="020B0604020202020204" pitchFamily="34" charset="0"/>
        <a:buChar char="•"/>
        <a:tabLst>
          <a:tab pos="712788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3"/>
        </a:buClr>
        <a:buFont typeface="Segoe UI Light" panose="020B0502040204020203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36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defRPr sz="1400" b="0" kern="1200" cap="none" baseline="0">
          <a:solidFill>
            <a:schemeClr val="tx1"/>
          </a:solidFill>
          <a:latin typeface="+mj-lt"/>
          <a:ea typeface="+mn-ea"/>
          <a:cs typeface="+mn-cs"/>
        </a:defRPr>
      </a:lvl6pPr>
      <a:lvl7pPr marL="361950" indent="-3619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+mj-lt"/>
        <a:buAutoNum type="arabicPeriod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50" indent="-3619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6">
          <p15:clr>
            <a:srgbClr val="5ACBF0"/>
          </p15:clr>
        </p15:guide>
        <p15:guide id="2" pos="453">
          <p15:clr>
            <a:srgbClr val="5ACBF0"/>
          </p15:clr>
        </p15:guide>
        <p15:guide id="3" orient="horz" pos="3780">
          <p15:clr>
            <a:srgbClr val="5ACBF0"/>
          </p15:clr>
        </p15:guide>
        <p15:guide id="6" pos="7226">
          <p15:clr>
            <a:srgbClr val="5ACBF0"/>
          </p15:clr>
        </p15:guide>
        <p15:guide id="9" orient="horz" pos="453">
          <p15:clr>
            <a:srgbClr val="5ACBF0"/>
          </p15:clr>
        </p15:guide>
        <p15:guide id="10" orient="horz" pos="659">
          <p15:clr>
            <a:srgbClr val="5ACBF0"/>
          </p15:clr>
        </p15:guide>
        <p15:guide id="12" orient="horz" pos="4032">
          <p15:clr>
            <a:srgbClr val="A4A3A4"/>
          </p15:clr>
        </p15:guide>
        <p15:guide id="13" pos="7680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4151">
          <p15:clr>
            <a:srgbClr val="A4A3A4"/>
          </p15:clr>
        </p15:guide>
        <p15:guide id="16">
          <p15:clr>
            <a:srgbClr val="F26B43"/>
          </p15:clr>
        </p15:guide>
        <p15:guide id="17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cheat-sheet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rogerdudler.github.io/git-gui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de.visualstudio.com/docs/sourcecontrol/overview" TargetMode="External"/><Relationship Id="rId5" Type="http://schemas.openxmlformats.org/officeDocument/2006/relationships/hyperlink" Target="https://docs.gitlab.com/user/ssh/" TargetMode="External"/><Relationship Id="rId4" Type="http://schemas.openxmlformats.org/officeDocument/2006/relationships/hyperlink" Target="https://www.w3schools.com/git/git_merge_conflicts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nkedin.com/pulse/90-companies-use-git-why-so-many-developers-still-ignoring-r-o0r0c?utm_source=chatgpt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download" TargetMode="External"/><Relationship Id="rId2" Type="http://schemas.openxmlformats.org/officeDocument/2006/relationships/hyperlink" Target="https://git-scm.com/instal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gitlab.ewi.tudelft.nl/ee1l2/2025-2026" TargetMode="External"/><Relationship Id="rId4" Type="http://schemas.openxmlformats.org/officeDocument/2006/relationships/hyperlink" Target="https://marketplace.visualstudio.com/items?itemName=mhutchie.git-grap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D01DCAA-C39F-ACDA-4844-39618AB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1989968" cy="276999"/>
          </a:xfrm>
        </p:spPr>
        <p:txBody>
          <a:bodyPr/>
          <a:lstStyle/>
          <a:p>
            <a:r>
              <a:rPr lang="en-GB"/>
              <a:t>Title slide + image</a:t>
            </a:r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884CDCD-0E44-F407-E5AB-9B0E06B00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8" y="4023675"/>
            <a:ext cx="6226785" cy="1260410"/>
          </a:xfrm>
        </p:spPr>
        <p:txBody>
          <a:bodyPr/>
          <a:lstStyle/>
          <a:p>
            <a:r>
              <a:rPr lang="en-GB" dirty="0"/>
              <a:t>Git Workshop</a:t>
            </a:r>
          </a:p>
          <a:p>
            <a:r>
              <a:rPr lang="en-GB" sz="3200" dirty="0"/>
              <a:t>(Sit in your subgroups from IP2)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802F9E8-CCFC-7D2C-9635-1A48F34AC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7" y="5404234"/>
            <a:ext cx="5871541" cy="332399"/>
          </a:xfrm>
        </p:spPr>
        <p:txBody>
          <a:bodyPr/>
          <a:lstStyle/>
          <a:p>
            <a:r>
              <a:rPr lang="en-GB" noProof="0" dirty="0"/>
              <a:t>Inge Schmidt |</a:t>
            </a:r>
            <a:r>
              <a:rPr lang="en-GB" dirty="0"/>
              <a:t> ETV </a:t>
            </a:r>
            <a:endParaRPr lang="en-GB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B519A7-8D6B-87C4-BBFC-D7BFEC513E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137" y="5813671"/>
            <a:ext cx="766235" cy="184666"/>
          </a:xfrm>
        </p:spPr>
        <p:txBody>
          <a:bodyPr/>
          <a:lstStyle/>
          <a:p>
            <a:fld id="{A70DA17A-8D2C-4A91-9743-4EE9C30B5D2E}" type="datetime1">
              <a:rPr lang="nl-NL" smtClean="0"/>
              <a:t>22-4-2026</a:t>
            </a:fld>
            <a:endParaRPr lang="en-GB" dirty="0"/>
          </a:p>
        </p:txBody>
      </p:sp>
      <p:pic>
        <p:nvPicPr>
          <p:cNvPr id="11" name="image11.jpeg" descr="image11.jpeg">
            <a:extLst>
              <a:ext uri="{FF2B5EF4-FFF2-40B4-BE49-F238E27FC236}">
                <a16:creationId xmlns:a16="http://schemas.microsoft.com/office/drawing/2014/main" id="{0E45FCEB-BC1F-A22E-2EAB-6BD43EE343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710" r="16710"/>
          <a:stretch/>
        </p:blipFill>
        <p:spPr>
          <a:xfrm>
            <a:off x="7308357" y="0"/>
            <a:ext cx="4883643" cy="6858000"/>
          </a:xfrm>
          <a:ln w="12700" cap="flat">
            <a:noFill/>
            <a:miter lim="400000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8741B0-5A63-77DF-A289-9F61BF9B6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355319"/>
            <a:ext cx="766235" cy="12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EF563-333A-EBC8-75BC-5F750873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576D4C-DD91-8CF7-BE8F-8D8BD0E6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2376320"/>
            <a:ext cx="5997599" cy="4121682"/>
          </a:xfrm>
          <a:prstGeom prst="rect">
            <a:avLst/>
          </a:prstGeom>
        </p:spPr>
      </p:pic>
      <p:sp>
        <p:nvSpPr>
          <p:cNvPr id="34" name="Tijdelijke aanduiding voor verticale tekst 33">
            <a:extLst>
              <a:ext uri="{FF2B5EF4-FFF2-40B4-BE49-F238E27FC236}">
                <a16:creationId xmlns:a16="http://schemas.microsoft.com/office/drawing/2014/main" id="{90815690-7C7E-D82A-4E69-4D3B4314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569104"/>
            <a:ext cx="3718399" cy="4431646"/>
          </a:xfrm>
        </p:spPr>
        <p:txBody>
          <a:bodyPr/>
          <a:lstStyle/>
          <a:p>
            <a:pPr lvl="2"/>
            <a:endParaRPr lang="en-GB" dirty="0"/>
          </a:p>
          <a:p>
            <a:pPr lvl="2"/>
            <a:br>
              <a:rPr lang="en-GB" dirty="0"/>
            </a:b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2223E0-B418-0483-26EF-DBA248E339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59C3BF3A-777B-47C8-B261-BA38FCA2DBE1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F6CD7C-A320-2AA8-9023-19ACFB454E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9" name="Titel 48">
            <a:extLst>
              <a:ext uri="{FF2B5EF4-FFF2-40B4-BE49-F238E27FC236}">
                <a16:creationId xmlns:a16="http://schemas.microsoft.com/office/drawing/2014/main" id="{F3424DCC-8A03-B46A-6CC0-105A1BF6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311" y="722454"/>
            <a:ext cx="3718052" cy="323709"/>
          </a:xfrm>
        </p:spPr>
        <p:txBody>
          <a:bodyPr/>
          <a:lstStyle/>
          <a:p>
            <a:r>
              <a:rPr lang="en-GB" dirty="0"/>
              <a:t>Cloning a repository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885FB52E-F84F-5CF9-79B1-E080715E3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0" y="4094329"/>
            <a:ext cx="7035113" cy="276367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084EA4C-BB82-BB7F-E31A-B99CF6D22E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20362" y="6216736"/>
            <a:ext cx="961200" cy="381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96AA3EEF-11DC-2C30-E389-EECECE538065}"/>
              </a:ext>
            </a:extLst>
          </p:cNvPr>
          <p:cNvSpPr txBox="1">
            <a:spLocks/>
          </p:cNvSpPr>
          <p:nvPr/>
        </p:nvSpPr>
        <p:spPr>
          <a:xfrm>
            <a:off x="7751363" y="1676400"/>
            <a:ext cx="4171006" cy="433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50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712788" algn="l"/>
              </a:tabLs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Segoe UI Light" panose="020B0502040204020203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Make a local copy of the project</a:t>
            </a:r>
          </a:p>
          <a:p>
            <a:r>
              <a:rPr lang="en-GB" dirty="0"/>
              <a:t>Find your Git repository on GitLab</a:t>
            </a:r>
          </a:p>
          <a:p>
            <a:r>
              <a:rPr lang="en-GB" dirty="0"/>
              <a:t>Copy the HTTPS link (SSH tutorial can be found in the links at the end)</a:t>
            </a:r>
          </a:p>
          <a:p>
            <a:r>
              <a:rPr lang="en-GB" dirty="0"/>
              <a:t>Go to a new project in </a:t>
            </a:r>
            <a:r>
              <a:rPr lang="en-GB" dirty="0" err="1"/>
              <a:t>VSCode</a:t>
            </a:r>
            <a:endParaRPr lang="en-GB" dirty="0"/>
          </a:p>
          <a:p>
            <a:r>
              <a:rPr lang="en-GB" dirty="0"/>
              <a:t>Close an open project if necessary</a:t>
            </a:r>
          </a:p>
          <a:p>
            <a:r>
              <a:rPr lang="en-GB" dirty="0"/>
              <a:t>Paste the link and log in using your personal access token (next slide)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86912-704A-3759-DDFD-B42AE9482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5" y="602296"/>
            <a:ext cx="5997600" cy="1670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D207A3-E933-BD75-2526-D30201D4ACF1}"/>
              </a:ext>
            </a:extLst>
          </p:cNvPr>
          <p:cNvSpPr/>
          <p:nvPr/>
        </p:nvSpPr>
        <p:spPr>
          <a:xfrm>
            <a:off x="808892" y="1547448"/>
            <a:ext cx="1371600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4B146E-D16C-C1B9-92F4-1D4E906475E7}"/>
              </a:ext>
            </a:extLst>
          </p:cNvPr>
          <p:cNvSpPr/>
          <p:nvPr/>
        </p:nvSpPr>
        <p:spPr>
          <a:xfrm>
            <a:off x="3288321" y="650630"/>
            <a:ext cx="319765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3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69F9265C-DDC6-B996-FB40-2488A1F8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69" y="1676400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D9AF63-97AF-2DD3-2541-DB0D6284C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CB86-D785-E7E0-A163-6A7C71F9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FAD2E9-6A1D-602D-F8A9-8A95139D4723}"/>
              </a:ext>
            </a:extLst>
          </p:cNvPr>
          <p:cNvSpPr/>
          <p:nvPr/>
        </p:nvSpPr>
        <p:spPr>
          <a:xfrm>
            <a:off x="8065477" y="4583949"/>
            <a:ext cx="3856891" cy="70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D55B6-2FBC-8AFF-DD4E-1B5281138E99}"/>
              </a:ext>
            </a:extLst>
          </p:cNvPr>
          <p:cNvSpPr/>
          <p:nvPr/>
        </p:nvSpPr>
        <p:spPr>
          <a:xfrm>
            <a:off x="8065477" y="1676399"/>
            <a:ext cx="3856892" cy="1847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4" name="Tijdelijke aanduiding voor verticale tekst 33">
            <a:extLst>
              <a:ext uri="{FF2B5EF4-FFF2-40B4-BE49-F238E27FC236}">
                <a16:creationId xmlns:a16="http://schemas.microsoft.com/office/drawing/2014/main" id="{E9D2DAB2-0DC5-4F93-176A-BE648E02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569104"/>
            <a:ext cx="3718399" cy="4431646"/>
          </a:xfrm>
        </p:spPr>
        <p:txBody>
          <a:bodyPr/>
          <a:lstStyle/>
          <a:p>
            <a:pPr lvl="2"/>
            <a:endParaRPr lang="en-GB" dirty="0"/>
          </a:p>
          <a:p>
            <a:pPr lvl="2"/>
            <a:br>
              <a:rPr lang="en-GB" dirty="0"/>
            </a:b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3B517-0D45-F613-D2D3-D279D33DFB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59C3BF3A-777B-47C8-B261-BA38FCA2DBE1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BE703E-E6F8-2DA5-0E17-AAF2476901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9" name="Titel 48">
            <a:extLst>
              <a:ext uri="{FF2B5EF4-FFF2-40B4-BE49-F238E27FC236}">
                <a16:creationId xmlns:a16="http://schemas.microsoft.com/office/drawing/2014/main" id="{06BE4C0B-DD77-61E2-C56E-E79CD98D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311" y="722454"/>
            <a:ext cx="3718052" cy="323709"/>
          </a:xfrm>
        </p:spPr>
        <p:txBody>
          <a:bodyPr/>
          <a:lstStyle/>
          <a:p>
            <a:r>
              <a:rPr lang="en-GB" dirty="0"/>
              <a:t>Cloning a repository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868D9678-C60A-5000-95AE-69E1BBEDCF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0" y="4094329"/>
            <a:ext cx="7035113" cy="276367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1230AF4-B535-87FE-EA88-EB11D49642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20362" y="6216736"/>
            <a:ext cx="961200" cy="3816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E632492A-2024-1030-43E5-1268C65A02A4}"/>
              </a:ext>
            </a:extLst>
          </p:cNvPr>
          <p:cNvSpPr txBox="1">
            <a:spLocks/>
          </p:cNvSpPr>
          <p:nvPr/>
        </p:nvSpPr>
        <p:spPr>
          <a:xfrm>
            <a:off x="7751363" y="1676400"/>
            <a:ext cx="4171006" cy="4330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50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712788" algn="l"/>
              </a:tabLs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Segoe UI Light" panose="020B0502040204020203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 to new project directory</a:t>
            </a:r>
            <a:br>
              <a:rPr lang="en-GB" dirty="0"/>
            </a:br>
            <a:r>
              <a:rPr lang="en-GB" i="1" dirty="0"/>
              <a:t>cd C:\my\new</a:t>
            </a:r>
            <a:br>
              <a:rPr lang="en-GB" i="1" dirty="0"/>
            </a:br>
            <a:r>
              <a:rPr lang="en-GB" i="1" dirty="0" err="1"/>
              <a:t>mkdir</a:t>
            </a:r>
            <a:r>
              <a:rPr lang="en-GB" i="1" dirty="0"/>
              <a:t> directory</a:t>
            </a:r>
            <a:br>
              <a:rPr lang="en-GB" i="1" dirty="0"/>
            </a:br>
            <a:r>
              <a:rPr lang="en-GB" i="1" dirty="0"/>
              <a:t>cd directory</a:t>
            </a:r>
          </a:p>
          <a:p>
            <a:r>
              <a:rPr lang="en-GB" dirty="0"/>
              <a:t>Clone using https</a:t>
            </a:r>
            <a:br>
              <a:rPr lang="en-GB" dirty="0"/>
            </a:br>
            <a:r>
              <a:rPr lang="en-GB" i="1" dirty="0"/>
              <a:t>git clone https://gitlab.project.git</a:t>
            </a:r>
          </a:p>
          <a:p>
            <a:pPr marL="0" indent="0">
              <a:buNone/>
            </a:pPr>
            <a:r>
              <a:rPr lang="en-GB" dirty="0"/>
              <a:t>Make sure you can log into the remote for https, for </a:t>
            </a:r>
            <a:r>
              <a:rPr lang="en-GB" dirty="0" err="1"/>
              <a:t>gitlab</a:t>
            </a:r>
            <a:r>
              <a:rPr lang="en-GB" dirty="0"/>
              <a:t>: create personal access token</a:t>
            </a:r>
          </a:p>
          <a:p>
            <a:r>
              <a:rPr lang="en-GB" dirty="0"/>
              <a:t>Clone using ssh</a:t>
            </a:r>
            <a:br>
              <a:rPr lang="en-GB" dirty="0"/>
            </a:br>
            <a:r>
              <a:rPr lang="en-GB" i="1" dirty="0"/>
              <a:t>git clone</a:t>
            </a:r>
            <a:r>
              <a:rPr lang="en-GB" dirty="0"/>
              <a:t> </a:t>
            </a:r>
            <a:r>
              <a:rPr lang="en-GB" i="1" dirty="0" err="1"/>
              <a:t>git@gitlab.project.git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0EBE9-BC09-7F54-CDE2-EC73CAD6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2296"/>
            <a:ext cx="5997600" cy="1670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3F4037-778C-84A8-FC08-7C0D008FAF75}"/>
              </a:ext>
            </a:extLst>
          </p:cNvPr>
          <p:cNvSpPr/>
          <p:nvPr/>
        </p:nvSpPr>
        <p:spPr>
          <a:xfrm>
            <a:off x="808892" y="1547448"/>
            <a:ext cx="1371600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5BAE37-B0B4-B8F1-3E97-A7809C7E469E}"/>
              </a:ext>
            </a:extLst>
          </p:cNvPr>
          <p:cNvSpPr/>
          <p:nvPr/>
        </p:nvSpPr>
        <p:spPr>
          <a:xfrm>
            <a:off x="3288321" y="650630"/>
            <a:ext cx="319765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D1DEA0-2341-B9EB-6A7B-7A607BB0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5" y="2594402"/>
            <a:ext cx="2946739" cy="3026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1E9A3-30E2-D4E7-E843-6D9611FD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235" y="2588294"/>
            <a:ext cx="2946739" cy="2506422"/>
          </a:xfrm>
          <a:prstGeom prst="rect">
            <a:avLst/>
          </a:prstGeom>
        </p:spPr>
      </p:pic>
      <p:pic>
        <p:nvPicPr>
          <p:cNvPr id="8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31726E4E-B936-5C81-78E2-8D031A02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69" y="36051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840E3-A9D9-CBFC-E90E-1446F606E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650ED-999E-3C5B-FDCD-9C08F17FBEA7}"/>
              </a:ext>
            </a:extLst>
          </p:cNvPr>
          <p:cNvSpPr/>
          <p:nvPr/>
        </p:nvSpPr>
        <p:spPr>
          <a:xfrm>
            <a:off x="8065477" y="1670538"/>
            <a:ext cx="3638148" cy="1312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9BD1FBF-527F-FEF5-A37E-1D0E0D417C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" t="386" r="79658" b="71824"/>
          <a:stretch>
            <a:fillRect/>
          </a:stretch>
        </p:blipFill>
        <p:spPr>
          <a:xfrm>
            <a:off x="488375" y="600355"/>
            <a:ext cx="2901614" cy="2382836"/>
          </a:xfrm>
          <a:prstGeom prst="rect">
            <a:avLst/>
          </a:prstGeom>
          <a:pattFill prst="pct60">
            <a:fgClr>
              <a:srgbClr val="FFFFFF">
                <a:lumMod val="95000"/>
              </a:srgbClr>
            </a:fgClr>
            <a:bgClr>
              <a:srgbClr val="FFFFFF">
                <a:lumMod val="85000"/>
              </a:srgbClr>
            </a:bgClr>
          </a:pattFill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6050B-B8AB-4630-33E5-5E7E9FAC4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670538"/>
            <a:ext cx="3718399" cy="4330212"/>
          </a:xfrm>
        </p:spPr>
        <p:txBody>
          <a:bodyPr/>
          <a:lstStyle/>
          <a:p>
            <a:r>
              <a:rPr lang="en-GB" dirty="0"/>
              <a:t>Go to project directory</a:t>
            </a:r>
            <a:br>
              <a:rPr lang="en-GB" dirty="0"/>
            </a:br>
            <a:r>
              <a:rPr lang="en-GB" i="1" dirty="0"/>
              <a:t>cd C:\project\directory</a:t>
            </a:r>
          </a:p>
          <a:p>
            <a:r>
              <a:rPr lang="en-GB" dirty="0"/>
              <a:t>Initialise repository</a:t>
            </a:r>
            <a:br>
              <a:rPr lang="en-GB" dirty="0"/>
            </a:br>
            <a:r>
              <a:rPr lang="en-GB" i="1" dirty="0"/>
              <a:t>git </a:t>
            </a:r>
            <a:r>
              <a:rPr lang="en-GB" i="1" dirty="0" err="1"/>
              <a:t>init</a:t>
            </a:r>
            <a:endParaRPr lang="en-GB" i="1" dirty="0"/>
          </a:p>
          <a:p>
            <a:r>
              <a:rPr lang="en-GB" dirty="0"/>
              <a:t>See hidden .git folder by allowing file explorer if you want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690F-0A9B-9A8F-DF65-4B542D3E2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017E9-371A-1A8F-EE93-03DA2A54E1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7F9026-E5FF-2ABA-5125-EA21D8EF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Initialising a repository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20A989-B2A2-9674-EBA4-EC0F290CE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42E8DB-6618-9B86-4AE6-83566A35D6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BD63B3-0802-506B-3E7F-80721F31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79073" b="72210"/>
          <a:stretch>
            <a:fillRect/>
          </a:stretch>
        </p:blipFill>
        <p:spPr>
          <a:xfrm>
            <a:off x="3503658" y="600354"/>
            <a:ext cx="2996598" cy="2382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04E86-53C8-D1B0-DABF-E765719C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891"/>
          <a:stretch>
            <a:fillRect/>
          </a:stretch>
        </p:blipFill>
        <p:spPr>
          <a:xfrm>
            <a:off x="518198" y="3376383"/>
            <a:ext cx="5998715" cy="20997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96EBAB-628F-8B8B-F2C5-FC02FE3147A4}"/>
              </a:ext>
            </a:extLst>
          </p:cNvPr>
          <p:cNvSpPr/>
          <p:nvPr/>
        </p:nvSpPr>
        <p:spPr>
          <a:xfrm>
            <a:off x="4034367" y="1960033"/>
            <a:ext cx="2239433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DD7BEC-C584-C73A-EDBD-7B53C530D9C6}"/>
              </a:ext>
            </a:extLst>
          </p:cNvPr>
          <p:cNvSpPr/>
          <p:nvPr/>
        </p:nvSpPr>
        <p:spPr>
          <a:xfrm>
            <a:off x="766233" y="1960033"/>
            <a:ext cx="2459567" cy="270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D7977F-D41A-CB0D-B65C-45307491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38671-9AC1-3B46-E228-09E529C7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CD1F5B2-4C1D-0D61-7FEC-D269FDBF6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" y="3280103"/>
            <a:ext cx="5997600" cy="2631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6F111-5522-D96E-5FAE-061F3A36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82" y="4996794"/>
            <a:ext cx="4004109" cy="1425101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87D3-C717-D94D-D8DC-FDE1AA1F0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3311" y="1569104"/>
            <a:ext cx="4274566" cy="443164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Working in parallel (safely)</a:t>
            </a:r>
          </a:p>
          <a:p>
            <a:pPr marL="0" indent="0">
              <a:buNone/>
            </a:pPr>
            <a:r>
              <a:rPr lang="en-GB" dirty="0"/>
              <a:t>Make a new branch with a unique name</a:t>
            </a:r>
          </a:p>
          <a:p>
            <a:r>
              <a:rPr lang="en-GB" dirty="0"/>
              <a:t>Creating a branch at the remote is easiest and can be combined with issue creation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F03C7-6DEB-471B-EE22-224383B41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28DD7-762F-8F1C-D88E-C6EB2D0D6F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E65F7D-58CA-7FC2-D7A4-964EC8CD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branch </a:t>
            </a:r>
            <a:r>
              <a:rPr lang="en-GB" sz="2400" dirty="0"/>
              <a:t>(remote)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91C1BD-2131-B8C1-B27A-9211EA1D1B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094328"/>
            <a:ext cx="7035113" cy="2763672"/>
          </a:xfrm>
        </p:spPr>
        <p:txBody>
          <a:bodyPr/>
          <a:lstStyle/>
          <a:p>
            <a:r>
              <a:rPr lang="en-GB" dirty="0" err="1"/>
              <a:t>tddddd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65A74D-E33E-B818-7CA6-66BD796D09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452A22-754A-F128-C51B-BD39638085EA}"/>
              </a:ext>
            </a:extLst>
          </p:cNvPr>
          <p:cNvSpPr/>
          <p:nvPr/>
        </p:nvSpPr>
        <p:spPr>
          <a:xfrm>
            <a:off x="9396437" y="5158166"/>
            <a:ext cx="357164" cy="29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0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D843600B-00F0-3F3B-C264-8C6D42CC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5" y="2015268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08BDE-9093-990F-AA2D-66A05076ADAA}"/>
              </a:ext>
            </a:extLst>
          </p:cNvPr>
          <p:cNvSpPr/>
          <p:nvPr/>
        </p:nvSpPr>
        <p:spPr>
          <a:xfrm>
            <a:off x="2444750" y="1358900"/>
            <a:ext cx="469900" cy="235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D165D2-E844-47B8-9E1B-D60A01358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75" y="600355"/>
            <a:ext cx="5997600" cy="24752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B46C1B-B63A-C8B9-92A5-376A2ABCF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0E796-6795-087A-890A-5ED71BDF8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EA68A-79A1-03F0-757D-202F22B6AD83}"/>
              </a:ext>
            </a:extLst>
          </p:cNvPr>
          <p:cNvSpPr/>
          <p:nvPr/>
        </p:nvSpPr>
        <p:spPr>
          <a:xfrm>
            <a:off x="8065477" y="2331915"/>
            <a:ext cx="3638148" cy="62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D355C-7697-7EC1-DB3D-E29E0D3FC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1364" y="1658815"/>
            <a:ext cx="4001022" cy="434779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Working together by tracking changes</a:t>
            </a:r>
          </a:p>
          <a:p>
            <a:r>
              <a:rPr lang="en-GB" dirty="0"/>
              <a:t>See remote changes</a:t>
            </a:r>
            <a:br>
              <a:rPr lang="en-GB" dirty="0"/>
            </a:br>
            <a:r>
              <a:rPr lang="en-GB" i="1" dirty="0"/>
              <a:t>git fetch</a:t>
            </a:r>
          </a:p>
          <a:p>
            <a:pPr marL="0" indent="0">
              <a:buNone/>
            </a:pPr>
            <a:r>
              <a:rPr lang="en-GB" dirty="0"/>
              <a:t>Use </a:t>
            </a:r>
            <a:r>
              <a:rPr lang="en-GB" i="1" dirty="0"/>
              <a:t>git fetch </a:t>
            </a:r>
            <a:r>
              <a:rPr lang="en-GB" dirty="0"/>
              <a:t>to see new branches on your local repository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9FEF-7938-5F54-47F2-8D922C189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F1202-6107-86D9-3753-48089D272B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B80156-919D-398A-016F-2005BB64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repository Fetch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B901F1-7A65-EA23-31C0-2EE3623417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18470F-B09A-9D9B-EA62-F183F956E2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DB0F4-0EAE-CDE3-80BB-98EDC817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2296"/>
            <a:ext cx="5997600" cy="53562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CB0C95-8C46-7E56-FB84-B2F1DB6F1B1C}"/>
              </a:ext>
            </a:extLst>
          </p:cNvPr>
          <p:cNvSpPr/>
          <p:nvPr/>
        </p:nvSpPr>
        <p:spPr>
          <a:xfrm>
            <a:off x="4095489" y="2463799"/>
            <a:ext cx="814753" cy="299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2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E5B0B749-B4F6-2C15-8B12-5F56DFB3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72" y="30717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D3996-E70F-D1C2-F080-D9E2CA93B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0E20B-3490-A800-A11A-5AA90C27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0E8102-F39A-0CE6-F509-CCC417BDE633}"/>
              </a:ext>
            </a:extLst>
          </p:cNvPr>
          <p:cNvSpPr/>
          <p:nvPr/>
        </p:nvSpPr>
        <p:spPr>
          <a:xfrm>
            <a:off x="8071519" y="1569104"/>
            <a:ext cx="3909465" cy="2736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402B7-326F-A4BD-FC04-939C0E47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82" y="4996794"/>
            <a:ext cx="4004109" cy="1425101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8EC791A-B35F-BDF3-7904-10C451A23E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0" r="257" b="19737"/>
          <a:stretch>
            <a:fillRect/>
          </a:stretch>
        </p:blipFill>
        <p:spPr>
          <a:xfrm>
            <a:off x="488375" y="600355"/>
            <a:ext cx="5997600" cy="4015691"/>
          </a:xfrm>
          <a:prstGeom prst="rect">
            <a:avLst/>
          </a:prstGeom>
          <a:pattFill prst="pct60">
            <a:fgClr>
              <a:srgbClr val="FFFFFF">
                <a:lumMod val="95000"/>
              </a:srgbClr>
            </a:fgClr>
            <a:bgClr>
              <a:srgbClr val="FFFFFF">
                <a:lumMod val="85000"/>
              </a:srgbClr>
            </a:bgClr>
          </a:pattFill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8CBA2-3296-BA0E-41A6-F035FF627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3311" y="1569104"/>
            <a:ext cx="4274566" cy="4431646"/>
          </a:xfrm>
        </p:spPr>
        <p:txBody>
          <a:bodyPr/>
          <a:lstStyle/>
          <a:p>
            <a:r>
              <a:rPr lang="en-GB" dirty="0"/>
              <a:t>See all branches of the repository</a:t>
            </a:r>
            <a:br>
              <a:rPr lang="en-GB" dirty="0"/>
            </a:br>
            <a:r>
              <a:rPr lang="en-GB" i="1" dirty="0"/>
              <a:t>git branch</a:t>
            </a:r>
          </a:p>
          <a:p>
            <a:r>
              <a:rPr lang="en-GB" dirty="0"/>
              <a:t>Create branch</a:t>
            </a:r>
            <a:br>
              <a:rPr lang="en-GB" dirty="0"/>
            </a:br>
            <a:r>
              <a:rPr lang="en-GB" i="1" dirty="0"/>
              <a:t>git branch </a:t>
            </a:r>
            <a:r>
              <a:rPr lang="en-GB" i="1" dirty="0" err="1"/>
              <a:t>new_branch</a:t>
            </a:r>
            <a:endParaRPr lang="en-GB" i="1" dirty="0"/>
          </a:p>
          <a:p>
            <a:r>
              <a:rPr lang="en-GB" dirty="0"/>
              <a:t>Go to branch</a:t>
            </a:r>
            <a:br>
              <a:rPr lang="en-GB" dirty="0"/>
            </a:br>
            <a:r>
              <a:rPr lang="en-GB" i="1" dirty="0"/>
              <a:t>git checkout branch</a:t>
            </a:r>
          </a:p>
          <a:p>
            <a:r>
              <a:rPr lang="en-GB" dirty="0"/>
              <a:t>Or create them directly</a:t>
            </a:r>
            <a:br>
              <a:rPr lang="en-GB" dirty="0"/>
            </a:br>
            <a:r>
              <a:rPr lang="en-GB" i="1" dirty="0"/>
              <a:t>git checkout –b </a:t>
            </a:r>
            <a:r>
              <a:rPr lang="en-GB" i="1" dirty="0" err="1"/>
              <a:t>new_branch</a:t>
            </a:r>
            <a:endParaRPr lang="en-GB" i="1" dirty="0"/>
          </a:p>
          <a:p>
            <a:pPr marL="0" indent="0">
              <a:buNone/>
            </a:pPr>
            <a:r>
              <a:rPr lang="en-GB" sz="1800" dirty="0"/>
              <a:t>Navigate to your new branch using </a:t>
            </a:r>
            <a:r>
              <a:rPr lang="en-GB" sz="1800" i="1" dirty="0"/>
              <a:t>git pull</a:t>
            </a:r>
            <a:r>
              <a:rPr lang="en-GB" sz="1800" dirty="0"/>
              <a:t> and using </a:t>
            </a:r>
            <a:r>
              <a:rPr lang="en-GB" sz="1800" i="1" dirty="0"/>
              <a:t>checkout </a:t>
            </a:r>
            <a:r>
              <a:rPr lang="en-GB" sz="1800" dirty="0"/>
              <a:t>(or the branch overview)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FA52-7DD7-E97C-63F6-06584510A4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E3B53-3D05-74F5-BD4E-1058DDAAE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4F48F2-3B22-81CD-1573-56C38C50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branch </a:t>
            </a:r>
            <a:r>
              <a:rPr lang="en-GB" sz="2400" dirty="0"/>
              <a:t>(local)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184235-497B-A1C6-487E-0D2E882C8E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094328"/>
            <a:ext cx="7035113" cy="2763672"/>
          </a:xfrm>
        </p:spPr>
        <p:txBody>
          <a:bodyPr/>
          <a:lstStyle/>
          <a:p>
            <a:r>
              <a:rPr lang="en-GB" dirty="0" err="1"/>
              <a:t>tddddd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66542F-095D-9ACD-9357-A99C526E19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C66324-7C0D-F67A-714D-88D0C325A2B1}"/>
              </a:ext>
            </a:extLst>
          </p:cNvPr>
          <p:cNvSpPr/>
          <p:nvPr/>
        </p:nvSpPr>
        <p:spPr>
          <a:xfrm>
            <a:off x="9396437" y="5158166"/>
            <a:ext cx="357164" cy="29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0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DAEC7A3E-30AF-63DB-16DA-219A24CB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5" y="4305300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65AC83-D2EE-AF03-29B2-17FCA77893F8}"/>
              </a:ext>
            </a:extLst>
          </p:cNvPr>
          <p:cNvSpPr/>
          <p:nvPr/>
        </p:nvSpPr>
        <p:spPr>
          <a:xfrm>
            <a:off x="2444750" y="1358900"/>
            <a:ext cx="469900" cy="235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A6B6E2-BCED-7B53-C177-1024A61CF3AE}"/>
              </a:ext>
            </a:extLst>
          </p:cNvPr>
          <p:cNvCxnSpPr>
            <a:stCxn id="11" idx="2"/>
          </p:cNvCxnSpPr>
          <p:nvPr/>
        </p:nvCxnSpPr>
        <p:spPr>
          <a:xfrm flipH="1">
            <a:off x="2222500" y="1594504"/>
            <a:ext cx="457200" cy="3371196"/>
          </a:xfrm>
          <a:prstGeom prst="line">
            <a:avLst/>
          </a:prstGeom>
          <a:ln w="127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C376A8-1C9E-44EC-2808-D805243A6878}"/>
              </a:ext>
            </a:extLst>
          </p:cNvPr>
          <p:cNvSpPr txBox="1"/>
          <p:nvPr/>
        </p:nvSpPr>
        <p:spPr>
          <a:xfrm>
            <a:off x="1530350" y="4985792"/>
            <a:ext cx="1504950" cy="2402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Branch overview</a:t>
            </a:r>
            <a:endParaRPr lang="en-NL" sz="1600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C765B8-59FE-3B9B-6550-1820AFA53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97305A-974A-C100-8AF3-3A2B6A9DD0CF}"/>
              </a:ext>
            </a:extLst>
          </p:cNvPr>
          <p:cNvSpPr/>
          <p:nvPr/>
        </p:nvSpPr>
        <p:spPr>
          <a:xfrm>
            <a:off x="8065477" y="2331915"/>
            <a:ext cx="3638148" cy="2239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AFA5C-3F57-6F25-DEF4-27A6A1F2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1364" y="1658815"/>
            <a:ext cx="4001022" cy="434779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Working together by tracking changes</a:t>
            </a:r>
          </a:p>
          <a:p>
            <a:r>
              <a:rPr lang="en-GB" dirty="0"/>
              <a:t>Pull remote changes</a:t>
            </a:r>
            <a:br>
              <a:rPr lang="en-GB" dirty="0"/>
            </a:br>
            <a:r>
              <a:rPr lang="en-GB" i="1" dirty="0"/>
              <a:t>git pull</a:t>
            </a:r>
          </a:p>
          <a:p>
            <a:r>
              <a:rPr lang="en-GB" dirty="0"/>
              <a:t>Push local changes to remote</a:t>
            </a:r>
            <a:br>
              <a:rPr lang="en-GB" dirty="0"/>
            </a:br>
            <a:r>
              <a:rPr lang="en-GB" i="1" dirty="0"/>
              <a:t>git push</a:t>
            </a:r>
            <a:endParaRPr lang="en-GB" dirty="0"/>
          </a:p>
          <a:p>
            <a:r>
              <a:rPr lang="en-GB" dirty="0"/>
              <a:t>Creating new branches push the branch using</a:t>
            </a:r>
            <a:br>
              <a:rPr lang="en-GB" dirty="0"/>
            </a:br>
            <a:r>
              <a:rPr lang="en-GB" sz="1600" i="1" dirty="0"/>
              <a:t>git push –set-upstream origin &lt;branch&gt;</a:t>
            </a:r>
          </a:p>
          <a:p>
            <a:pPr marL="0" indent="0">
              <a:buNone/>
            </a:pPr>
            <a:r>
              <a:rPr lang="en-GB" dirty="0"/>
              <a:t>Use </a:t>
            </a:r>
            <a:r>
              <a:rPr lang="en-GB" i="1" dirty="0"/>
              <a:t>git pull </a:t>
            </a:r>
            <a:r>
              <a:rPr lang="en-GB" dirty="0"/>
              <a:t>to see if anything has changed on the remote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B645-EFD4-7520-DB81-6307B2246E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CB129-D152-7250-D857-87E5C23585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0306C1-770B-8A95-3FAB-C68D102C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repository -Pull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775319-8EF5-59B3-4E95-D9A9237E57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89C126-BA11-159B-AFD0-1FF951D033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A7AB6-1E20-92FC-CE63-C91C1FD8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2296"/>
            <a:ext cx="5997600" cy="53562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421A2E-129C-55B8-AC4A-643C11F6D5BB}"/>
              </a:ext>
            </a:extLst>
          </p:cNvPr>
          <p:cNvSpPr/>
          <p:nvPr/>
        </p:nvSpPr>
        <p:spPr>
          <a:xfrm>
            <a:off x="4120662" y="1201617"/>
            <a:ext cx="814753" cy="586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2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F4BAF802-7283-F3ED-E0ED-754D2440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72" y="46592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00F026-D240-5250-24EB-DAEAB0BA3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2F7E02-EE77-AF6D-72D3-1F78B1B7FACE}"/>
              </a:ext>
            </a:extLst>
          </p:cNvPr>
          <p:cNvSpPr txBox="1"/>
          <p:nvPr/>
        </p:nvSpPr>
        <p:spPr>
          <a:xfrm>
            <a:off x="4095489" y="158750"/>
            <a:ext cx="4001022" cy="332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highlight>
                  <a:srgbClr val="00FF00"/>
                </a:highlight>
              </a:rPr>
              <a:t>pull</a:t>
            </a:r>
            <a:r>
              <a:rPr lang="en-GB" sz="1600" dirty="0"/>
              <a:t>-&gt;change file-&gt;add-&gt;commit-&gt;</a:t>
            </a:r>
            <a:r>
              <a:rPr lang="en-GB" sz="1600" dirty="0">
                <a:highlight>
                  <a:srgbClr val="FFFF00"/>
                </a:highlight>
              </a:rPr>
              <a:t>pull</a:t>
            </a:r>
            <a:r>
              <a:rPr lang="en-GB" sz="1600" dirty="0"/>
              <a:t>-&gt;push</a:t>
            </a:r>
            <a:endParaRPr lang="en-NL" sz="1600" dirty="0" err="1"/>
          </a:p>
        </p:txBody>
      </p:sp>
    </p:spTree>
    <p:extLst>
      <p:ext uri="{BB962C8B-B14F-4D97-AF65-F5344CB8AC3E}">
        <p14:creationId xmlns:p14="http://schemas.microsoft.com/office/powerpoint/2010/main" val="5087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93262-0CAF-778C-08D0-EB677D3B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7250B-E6A3-15D3-1AB2-A2C543DB1D99}"/>
              </a:ext>
            </a:extLst>
          </p:cNvPr>
          <p:cNvSpPr/>
          <p:nvPr/>
        </p:nvSpPr>
        <p:spPr>
          <a:xfrm>
            <a:off x="8065477" y="1946519"/>
            <a:ext cx="3638148" cy="1395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79C809-6362-41E8-64BA-91FEB776E0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1386C-893B-A756-52D6-C90E57EC5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Specify what to commit</a:t>
            </a:r>
          </a:p>
          <a:p>
            <a:r>
              <a:rPr lang="en-GB" dirty="0"/>
              <a:t>Add file to next commit</a:t>
            </a:r>
            <a:br>
              <a:rPr lang="en-GB" dirty="0"/>
            </a:br>
            <a:r>
              <a:rPr lang="en-GB" i="1" dirty="0"/>
              <a:t>git add file.txt</a:t>
            </a:r>
          </a:p>
          <a:p>
            <a:r>
              <a:rPr lang="en-GB" dirty="0"/>
              <a:t>Add all files to next commit</a:t>
            </a:r>
            <a:br>
              <a:rPr lang="en-GB" dirty="0"/>
            </a:br>
            <a:r>
              <a:rPr lang="en-GB" i="1" dirty="0"/>
              <a:t>git add . </a:t>
            </a:r>
            <a:r>
              <a:rPr lang="en-GB" dirty="0"/>
              <a:t>or</a:t>
            </a:r>
            <a:r>
              <a:rPr lang="en-GB" i="1" dirty="0"/>
              <a:t> git add *</a:t>
            </a:r>
          </a:p>
          <a:p>
            <a:pPr marL="0" indent="0">
              <a:buNone/>
            </a:pPr>
            <a:r>
              <a:rPr lang="en-GB" dirty="0"/>
              <a:t>Make some changes to the file in the repo and “stage” the changes using </a:t>
            </a:r>
            <a:r>
              <a:rPr lang="en-GB" i="1" dirty="0"/>
              <a:t>add</a:t>
            </a:r>
            <a:r>
              <a:rPr lang="en-GB" dirty="0"/>
              <a:t> or the “+”</a:t>
            </a:r>
          </a:p>
          <a:p>
            <a:pPr marL="0" indent="0">
              <a:buNone/>
            </a:pPr>
            <a:br>
              <a:rPr lang="en-GB" sz="2400" dirty="0"/>
            </a:b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4CE4-9B5B-DB32-5A29-A6789B40F6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D5E4-1DF0-7794-6268-AF52448C3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E7095A-32CB-DFF9-14B6-B48C5F4F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add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92A2C0-F0AA-3A3F-CC8E-191EA8A773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FE9D78-AE21-BFAB-0EA4-F48D0224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966" b="72871"/>
          <a:stretch>
            <a:fillRect/>
          </a:stretch>
        </p:blipFill>
        <p:spPr>
          <a:xfrm>
            <a:off x="488375" y="600355"/>
            <a:ext cx="5997600" cy="46522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D81037-B5A4-AFF8-08CA-74D95A3BCB88}"/>
              </a:ext>
            </a:extLst>
          </p:cNvPr>
          <p:cNvSpPr/>
          <p:nvPr/>
        </p:nvSpPr>
        <p:spPr>
          <a:xfrm>
            <a:off x="5512963" y="4455471"/>
            <a:ext cx="243069" cy="315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4C495665-4BA5-14D1-D624-55FEE455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10" y="3425296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23B5C5-9EE0-E6F8-28DD-B1159F881B6C}"/>
              </a:ext>
            </a:extLst>
          </p:cNvPr>
          <p:cNvSpPr txBox="1"/>
          <p:nvPr/>
        </p:nvSpPr>
        <p:spPr>
          <a:xfrm>
            <a:off x="4763648" y="2260030"/>
            <a:ext cx="632265" cy="156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chemeClr val="bg2"/>
                </a:solidFill>
              </a:rPr>
              <a:t>my_branch</a:t>
            </a:r>
            <a:endParaRPr lang="en-NL" sz="1000" dirty="0" err="1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A665E8-7172-F2E7-4DB2-FB5D87D71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ECE08-DD62-DA5E-AAE1-597740F80694}"/>
              </a:ext>
            </a:extLst>
          </p:cNvPr>
          <p:cNvSpPr txBox="1"/>
          <p:nvPr/>
        </p:nvSpPr>
        <p:spPr>
          <a:xfrm>
            <a:off x="4095489" y="158750"/>
            <a:ext cx="4001022" cy="332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pull-&gt;</a:t>
            </a:r>
            <a:r>
              <a:rPr lang="en-GB" sz="1600" dirty="0">
                <a:highlight>
                  <a:srgbClr val="00FF00"/>
                </a:highlight>
              </a:rPr>
              <a:t>change file-&gt;add</a:t>
            </a:r>
            <a:r>
              <a:rPr lang="en-GB" sz="1600" dirty="0"/>
              <a:t>-&gt;commit-&gt;pull-&gt;push</a:t>
            </a:r>
            <a:endParaRPr lang="en-NL" sz="1600" dirty="0" err="1"/>
          </a:p>
        </p:txBody>
      </p:sp>
    </p:spTree>
    <p:extLst>
      <p:ext uri="{BB962C8B-B14F-4D97-AF65-F5344CB8AC3E}">
        <p14:creationId xmlns:p14="http://schemas.microsoft.com/office/powerpoint/2010/main" val="41908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E5EBE-78EC-C0E6-B4F5-A92EC34C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073C27-12D6-1A60-363C-962ABEB28E80}"/>
              </a:ext>
            </a:extLst>
          </p:cNvPr>
          <p:cNvSpPr/>
          <p:nvPr/>
        </p:nvSpPr>
        <p:spPr>
          <a:xfrm>
            <a:off x="8065477" y="3129817"/>
            <a:ext cx="3638148" cy="598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5FB7F2-0597-AC2F-6B83-AF969003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82" y="4996794"/>
            <a:ext cx="4004109" cy="1425101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898E6C0-E160-3C3C-D385-FCE84DE31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" r="79449" b="72130"/>
          <a:stretch>
            <a:fillRect/>
          </a:stretch>
        </p:blipFill>
        <p:spPr>
          <a:xfrm>
            <a:off x="488375" y="598020"/>
            <a:ext cx="5997600" cy="4892351"/>
          </a:xfrm>
          <a:prstGeom prst="rect">
            <a:avLst/>
          </a:prstGeom>
          <a:pattFill prst="pct60">
            <a:fgClr>
              <a:srgbClr val="FFFFFF">
                <a:lumMod val="95000"/>
              </a:srgbClr>
            </a:fgClr>
            <a:bgClr>
              <a:srgbClr val="FFFFFF">
                <a:lumMod val="85000"/>
              </a:srgbClr>
            </a:bgClr>
          </a:pattFill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9EC52-9842-5AC7-1C21-A384CACC0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569104"/>
            <a:ext cx="3829524" cy="443164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Record your changes</a:t>
            </a:r>
          </a:p>
          <a:p>
            <a:r>
              <a:rPr lang="en-GB" dirty="0"/>
              <a:t>Message is required</a:t>
            </a:r>
          </a:p>
          <a:p>
            <a:r>
              <a:rPr lang="en-GB" dirty="0"/>
              <a:t>Staged changes are committed</a:t>
            </a:r>
          </a:p>
          <a:p>
            <a:r>
              <a:rPr lang="en-GB" dirty="0"/>
              <a:t>Create a commit</a:t>
            </a:r>
            <a:br>
              <a:rPr lang="en-GB" dirty="0"/>
            </a:br>
            <a:r>
              <a:rPr lang="en-GB" i="1" dirty="0"/>
              <a:t>git commit –m “message”</a:t>
            </a:r>
          </a:p>
          <a:p>
            <a:pPr marL="0" indent="0">
              <a:buNone/>
            </a:pPr>
            <a:r>
              <a:rPr lang="en-GB" dirty="0"/>
              <a:t>Commit your staged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65C2-DE60-A5B4-8D2C-9C2D7DF87E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1C11-7A51-2F9C-F6AB-8B40AC2303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B0FE3B-FD9E-058B-87B8-BB1772B6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commit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B35AB8-DF0D-1CFE-5D46-006A059C6F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662488-CA94-0102-E4A0-995E1EA6EC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AD9002-58AC-1BF3-CEDC-E2D79190F53B}"/>
              </a:ext>
            </a:extLst>
          </p:cNvPr>
          <p:cNvSpPr/>
          <p:nvPr/>
        </p:nvSpPr>
        <p:spPr>
          <a:xfrm>
            <a:off x="1600200" y="2954215"/>
            <a:ext cx="4659923" cy="1147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E60E0-7D6D-022B-7989-8720326990E7}"/>
              </a:ext>
            </a:extLst>
          </p:cNvPr>
          <p:cNvSpPr/>
          <p:nvPr/>
        </p:nvSpPr>
        <p:spPr>
          <a:xfrm>
            <a:off x="7610282" y="5619150"/>
            <a:ext cx="277145" cy="38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026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EACE372A-3BF7-2F08-C982-CB5A241F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48" y="3784927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3B8984-763E-EF9B-BA86-9024F49A313A}"/>
              </a:ext>
            </a:extLst>
          </p:cNvPr>
          <p:cNvSpPr txBox="1"/>
          <p:nvPr/>
        </p:nvSpPr>
        <p:spPr>
          <a:xfrm>
            <a:off x="4814448" y="2306085"/>
            <a:ext cx="632265" cy="156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chemeClr val="bg2"/>
                </a:solidFill>
              </a:rPr>
              <a:t>my_branch</a:t>
            </a:r>
            <a:endParaRPr lang="en-NL" sz="1000" dirty="0" err="1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ECEDC-4A7A-163E-1E41-0F2F0DC82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579470-F084-93CB-5262-CD6FA8454136}"/>
              </a:ext>
            </a:extLst>
          </p:cNvPr>
          <p:cNvSpPr txBox="1"/>
          <p:nvPr/>
        </p:nvSpPr>
        <p:spPr>
          <a:xfrm>
            <a:off x="4095489" y="158750"/>
            <a:ext cx="4001022" cy="332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pull-&gt;change file-&gt;add-&gt;</a:t>
            </a:r>
            <a:r>
              <a:rPr lang="en-GB" sz="1600" dirty="0">
                <a:highlight>
                  <a:srgbClr val="00FF00"/>
                </a:highlight>
              </a:rPr>
              <a:t>commit</a:t>
            </a:r>
            <a:r>
              <a:rPr lang="en-GB" sz="1600" dirty="0"/>
              <a:t>-&gt;pull-&gt;push</a:t>
            </a:r>
            <a:endParaRPr lang="en-NL" sz="1600" dirty="0" err="1"/>
          </a:p>
        </p:txBody>
      </p:sp>
    </p:spTree>
    <p:extLst>
      <p:ext uri="{BB962C8B-B14F-4D97-AF65-F5344CB8AC3E}">
        <p14:creationId xmlns:p14="http://schemas.microsoft.com/office/powerpoint/2010/main" val="3765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949A8-F8CC-8CA9-0608-1D1747A7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E36224-05D2-FDD0-6CE0-773005B2A5B2}"/>
              </a:ext>
            </a:extLst>
          </p:cNvPr>
          <p:cNvSpPr/>
          <p:nvPr/>
        </p:nvSpPr>
        <p:spPr>
          <a:xfrm>
            <a:off x="8065477" y="2331915"/>
            <a:ext cx="3638148" cy="2239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500B3-080A-BD4F-86FF-1ABC3E87B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1364" y="1658815"/>
            <a:ext cx="4001022" cy="434779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Working together by tracking changes</a:t>
            </a:r>
          </a:p>
          <a:p>
            <a:r>
              <a:rPr lang="en-GB" dirty="0"/>
              <a:t>Pull remote changes</a:t>
            </a:r>
            <a:br>
              <a:rPr lang="en-GB" dirty="0"/>
            </a:br>
            <a:r>
              <a:rPr lang="en-GB" i="1" dirty="0"/>
              <a:t>git pull</a:t>
            </a:r>
          </a:p>
          <a:p>
            <a:r>
              <a:rPr lang="en-GB" dirty="0"/>
              <a:t>Push local changes to remote</a:t>
            </a:r>
            <a:br>
              <a:rPr lang="en-GB" dirty="0"/>
            </a:br>
            <a:r>
              <a:rPr lang="en-GB" i="1" dirty="0"/>
              <a:t>git push</a:t>
            </a:r>
            <a:endParaRPr lang="en-GB" dirty="0"/>
          </a:p>
          <a:p>
            <a:r>
              <a:rPr lang="en-GB" dirty="0"/>
              <a:t>Creating new branches push the branch using</a:t>
            </a:r>
            <a:br>
              <a:rPr lang="en-GB" dirty="0"/>
            </a:br>
            <a:r>
              <a:rPr lang="en-GB" sz="1600" i="1" dirty="0"/>
              <a:t>git push –set-upstream origin &lt;branch&gt;</a:t>
            </a:r>
          </a:p>
          <a:p>
            <a:pPr marL="0" indent="0">
              <a:buNone/>
            </a:pPr>
            <a:r>
              <a:rPr lang="en-GB" dirty="0"/>
              <a:t>Use </a:t>
            </a:r>
            <a:r>
              <a:rPr lang="en-GB" i="1" dirty="0"/>
              <a:t>git push </a:t>
            </a:r>
            <a:r>
              <a:rPr lang="en-GB" dirty="0"/>
              <a:t>to upload the changes to the remote</a:t>
            </a:r>
          </a:p>
          <a:p>
            <a:r>
              <a:rPr lang="en-GB" dirty="0"/>
              <a:t>Always use:</a:t>
            </a:r>
            <a:br>
              <a:rPr lang="en-GB" dirty="0"/>
            </a:br>
            <a:r>
              <a:rPr lang="en-GB" sz="1600" dirty="0">
                <a:highlight>
                  <a:srgbClr val="00FF00"/>
                </a:highlight>
              </a:rPr>
              <a:t>pull-&gt;change file-&gt;add-&gt;commit-&gt;pull-&gt;</a:t>
            </a:r>
            <a:br>
              <a:rPr lang="en-GB" sz="1600" dirty="0">
                <a:highlight>
                  <a:srgbClr val="00FF00"/>
                </a:highlight>
              </a:rPr>
            </a:br>
            <a:r>
              <a:rPr lang="en-GB" sz="1600" dirty="0">
                <a:highlight>
                  <a:srgbClr val="00FF00"/>
                </a:highlight>
              </a:rPr>
              <a:t>push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8A5E3-D086-46F3-2C56-6619980BE6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5A619-D053-8F0C-BC5B-7AE67B9FDD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F4DD76-9EE1-AA14-B22B-D5E4865D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repository -Push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44DF4-7013-CCBA-B49F-1BC9A39FA9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A5F670-0B36-D162-1438-40C8B199BC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9DE97-A692-7CFF-ACA2-5684C977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2296"/>
            <a:ext cx="5997600" cy="53562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C8F1AD-EF9E-3AC4-6709-5FAC0348BF0F}"/>
              </a:ext>
            </a:extLst>
          </p:cNvPr>
          <p:cNvSpPr/>
          <p:nvPr/>
        </p:nvSpPr>
        <p:spPr>
          <a:xfrm>
            <a:off x="4120662" y="1201617"/>
            <a:ext cx="814753" cy="586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12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BBF6A137-8978-A0C3-762A-A24AF4C5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72" y="46592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B9C78-4FF0-164C-AB2E-A81C96DC3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BDD93-7C4F-1759-7BBA-AAAA485786A4}"/>
              </a:ext>
            </a:extLst>
          </p:cNvPr>
          <p:cNvSpPr txBox="1"/>
          <p:nvPr/>
        </p:nvSpPr>
        <p:spPr>
          <a:xfrm>
            <a:off x="4095489" y="158750"/>
            <a:ext cx="4001022" cy="332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pull-&gt;change file-&gt;add-&gt;commit-&gt;pull-&gt;</a:t>
            </a:r>
            <a:r>
              <a:rPr lang="en-GB" sz="1600" dirty="0">
                <a:highlight>
                  <a:srgbClr val="00FF00"/>
                </a:highlight>
              </a:rPr>
              <a:t>push</a:t>
            </a:r>
            <a:endParaRPr lang="en-NL" sz="1600" dirty="0" err="1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5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048444-EDC0-9904-6E67-9C9BD353A18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E15C60-F995-4DBC-A165-2BFB850D2869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B015FB7-F1C7-54CC-77B0-76CED385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</a:p>
        </p:txBody>
      </p: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89F50DFF-151E-4F7A-4793-B47395F0F729}"/>
              </a:ext>
            </a:extLst>
          </p:cNvPr>
          <p:cNvGrpSpPr>
            <a:grpSpLocks/>
          </p:cNvGrpSpPr>
          <p:nvPr/>
        </p:nvGrpSpPr>
        <p:grpSpPr>
          <a:xfrm>
            <a:off x="718666" y="1565275"/>
            <a:ext cx="2006493" cy="4435475"/>
            <a:chOff x="718666" y="1565275"/>
            <a:chExt cx="2006493" cy="4435475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106877B-A59E-8F9F-812F-360977BDB671}"/>
                </a:ext>
              </a:extLst>
            </p:cNvPr>
            <p:cNvSpPr>
              <a:spLocks/>
            </p:cNvSpPr>
            <p:nvPr/>
          </p:nvSpPr>
          <p:spPr>
            <a:xfrm>
              <a:off x="719138" y="1565275"/>
              <a:ext cx="2006020" cy="4435475"/>
            </a:xfrm>
            <a:prstGeom prst="rect">
              <a:avLst/>
            </a:prstGeom>
            <a:solidFill>
              <a:srgbClr val="0C2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076957FC-0D3C-A426-04FA-FE759524CE8D}"/>
                </a:ext>
              </a:extLst>
            </p:cNvPr>
            <p:cNvSpPr>
              <a:spLocks/>
            </p:cNvSpPr>
            <p:nvPr/>
          </p:nvSpPr>
          <p:spPr>
            <a:xfrm>
              <a:off x="719138" y="1565276"/>
              <a:ext cx="2006021" cy="1981445"/>
            </a:xfrm>
            <a:custGeom>
              <a:avLst/>
              <a:gdLst>
                <a:gd name="connsiteX0" fmla="*/ 0 w 2006021"/>
                <a:gd name="connsiteY0" fmla="*/ 0 h 1981445"/>
                <a:gd name="connsiteX1" fmla="*/ 2006021 w 2006021"/>
                <a:gd name="connsiteY1" fmla="*/ 0 h 1981445"/>
                <a:gd name="connsiteX2" fmla="*/ 2006021 w 2006021"/>
                <a:gd name="connsiteY2" fmla="*/ 1118642 h 1981445"/>
                <a:gd name="connsiteX3" fmla="*/ 1688285 w 2006021"/>
                <a:gd name="connsiteY3" fmla="*/ 1238305 h 1981445"/>
                <a:gd name="connsiteX4" fmla="*/ 716556 w 2006021"/>
                <a:gd name="connsiteY4" fmla="*/ 1648311 h 1981445"/>
                <a:gd name="connsiteX5" fmla="*/ 20598 w 2006021"/>
                <a:gd name="connsiteY5" fmla="*/ 1971611 h 1981445"/>
                <a:gd name="connsiteX6" fmla="*/ 0 w 2006021"/>
                <a:gd name="connsiteY6" fmla="*/ 1981445 h 198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021" h="1981445">
                  <a:moveTo>
                    <a:pt x="0" y="0"/>
                  </a:moveTo>
                  <a:lnTo>
                    <a:pt x="2006021" y="0"/>
                  </a:lnTo>
                  <a:lnTo>
                    <a:pt x="2006021" y="1118642"/>
                  </a:lnTo>
                  <a:lnTo>
                    <a:pt x="1688285" y="1238305"/>
                  </a:lnTo>
                  <a:cubicBezTo>
                    <a:pt x="1359035" y="1366872"/>
                    <a:pt x="1034782" y="1503021"/>
                    <a:pt x="716556" y="1648311"/>
                  </a:cubicBezTo>
                  <a:cubicBezTo>
                    <a:pt x="508259" y="1743533"/>
                    <a:pt x="274769" y="1851087"/>
                    <a:pt x="20598" y="1971611"/>
                  </a:cubicBezTo>
                  <a:lnTo>
                    <a:pt x="0" y="198144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7" name="Tijdelijke aanduiding voor tekst 5">
              <a:extLst>
                <a:ext uri="{FF2B5EF4-FFF2-40B4-BE49-F238E27FC236}">
                  <a16:creationId xmlns:a16="http://schemas.microsoft.com/office/drawing/2014/main" id="{73E5A8A4-6123-780F-E6FF-76D376B6BD1E}"/>
                </a:ext>
              </a:extLst>
            </p:cNvPr>
            <p:cNvSpPr txBox="1">
              <a:spLocks/>
            </p:cNvSpPr>
            <p:nvPr/>
          </p:nvSpPr>
          <p:spPr>
            <a:xfrm>
              <a:off x="718666" y="3706368"/>
              <a:ext cx="2006491" cy="2294381"/>
            </a:xfrm>
            <a:prstGeom prst="rect">
              <a:avLst/>
            </a:prstGeom>
          </p:spPr>
          <p:txBody>
            <a:bodyPr wrap="square" lIns="180000" tIns="0" rIns="18000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Introduction</a:t>
              </a:r>
            </a:p>
          </p:txBody>
        </p:sp>
        <p:sp>
          <p:nvSpPr>
            <p:cNvPr id="18" name="Tijdelijke aanduiding voor tekst 5">
              <a:extLst>
                <a:ext uri="{FF2B5EF4-FFF2-40B4-BE49-F238E27FC236}">
                  <a16:creationId xmlns:a16="http://schemas.microsoft.com/office/drawing/2014/main" id="{C8361F20-BE85-0246-8967-2B81B0F52501}"/>
                </a:ext>
              </a:extLst>
            </p:cNvPr>
            <p:cNvSpPr txBox="1">
              <a:spLocks/>
            </p:cNvSpPr>
            <p:nvPr/>
          </p:nvSpPr>
          <p:spPr>
            <a:xfrm>
              <a:off x="718666" y="3152001"/>
              <a:ext cx="2006491" cy="276999"/>
            </a:xfrm>
            <a:prstGeom prst="rect">
              <a:avLst/>
            </a:prstGeom>
          </p:spPr>
          <p:txBody>
            <a:bodyPr wrap="square" lIns="180000" tIns="0" rIns="18000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01</a:t>
              </a: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ADCE83FF-970B-7257-76DC-2ACE57F0E91B}"/>
                </a:ext>
              </a:extLst>
            </p:cNvPr>
            <p:cNvCxnSpPr>
              <a:cxnSpLocks/>
            </p:cNvCxnSpPr>
            <p:nvPr/>
          </p:nvCxnSpPr>
          <p:spPr>
            <a:xfrm>
              <a:off x="902208" y="3502152"/>
              <a:ext cx="288000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6E63200-8E07-ECCC-07A5-5FF5054D92A4}"/>
              </a:ext>
            </a:extLst>
          </p:cNvPr>
          <p:cNvGrpSpPr>
            <a:grpSpLocks/>
          </p:cNvGrpSpPr>
          <p:nvPr/>
        </p:nvGrpSpPr>
        <p:grpSpPr>
          <a:xfrm>
            <a:off x="2904082" y="1565275"/>
            <a:ext cx="2006493" cy="4435475"/>
            <a:chOff x="2904082" y="1565275"/>
            <a:chExt cx="2006493" cy="4435475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6CE3A1CE-9B2A-6C45-82D2-74755B2D260B}"/>
                </a:ext>
              </a:extLst>
            </p:cNvPr>
            <p:cNvSpPr>
              <a:spLocks/>
            </p:cNvSpPr>
            <p:nvPr/>
          </p:nvSpPr>
          <p:spPr>
            <a:xfrm>
              <a:off x="2904554" y="1565275"/>
              <a:ext cx="2006020" cy="4435475"/>
            </a:xfrm>
            <a:prstGeom prst="rect">
              <a:avLst/>
            </a:prstGeom>
            <a:solidFill>
              <a:srgbClr val="6F1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02121E8F-68EE-A7A9-9D7F-E5E15C3210EB}"/>
                </a:ext>
              </a:extLst>
            </p:cNvPr>
            <p:cNvSpPr>
              <a:spLocks/>
            </p:cNvSpPr>
            <p:nvPr/>
          </p:nvSpPr>
          <p:spPr>
            <a:xfrm>
              <a:off x="2904556" y="1565276"/>
              <a:ext cx="2006019" cy="1051080"/>
            </a:xfrm>
            <a:custGeom>
              <a:avLst/>
              <a:gdLst>
                <a:gd name="connsiteX0" fmla="*/ 0 w 2006019"/>
                <a:gd name="connsiteY0" fmla="*/ 0 h 1051080"/>
                <a:gd name="connsiteX1" fmla="*/ 2006019 w 2006019"/>
                <a:gd name="connsiteY1" fmla="*/ 0 h 1051080"/>
                <a:gd name="connsiteX2" fmla="*/ 2006019 w 2006019"/>
                <a:gd name="connsiteY2" fmla="*/ 407746 h 1051080"/>
                <a:gd name="connsiteX3" fmla="*/ 1530053 w 2006019"/>
                <a:gd name="connsiteY3" fmla="*/ 545388 h 1051080"/>
                <a:gd name="connsiteX4" fmla="*/ 359 w 2006019"/>
                <a:gd name="connsiteY4" fmla="*/ 1050944 h 1051080"/>
                <a:gd name="connsiteX5" fmla="*/ 0 w 2006019"/>
                <a:gd name="connsiteY5" fmla="*/ 1051080 h 10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019" h="1051080">
                  <a:moveTo>
                    <a:pt x="0" y="0"/>
                  </a:moveTo>
                  <a:lnTo>
                    <a:pt x="2006019" y="0"/>
                  </a:lnTo>
                  <a:lnTo>
                    <a:pt x="2006019" y="407746"/>
                  </a:lnTo>
                  <a:lnTo>
                    <a:pt x="1530053" y="545388"/>
                  </a:lnTo>
                  <a:cubicBezTo>
                    <a:pt x="1012399" y="702117"/>
                    <a:pt x="501340" y="868880"/>
                    <a:pt x="359" y="1050944"/>
                  </a:cubicBezTo>
                  <a:lnTo>
                    <a:pt x="0" y="105108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26" name="Tijdelijke aanduiding voor tekst 5">
              <a:extLst>
                <a:ext uri="{FF2B5EF4-FFF2-40B4-BE49-F238E27FC236}">
                  <a16:creationId xmlns:a16="http://schemas.microsoft.com/office/drawing/2014/main" id="{893B5E17-D903-A68E-3E5D-112C5BE170B7}"/>
                </a:ext>
              </a:extLst>
            </p:cNvPr>
            <p:cNvSpPr txBox="1">
              <a:spLocks/>
            </p:cNvSpPr>
            <p:nvPr/>
          </p:nvSpPr>
          <p:spPr>
            <a:xfrm>
              <a:off x="2904082" y="3706368"/>
              <a:ext cx="2006491" cy="2294381"/>
            </a:xfrm>
            <a:prstGeom prst="rect">
              <a:avLst/>
            </a:prstGeom>
          </p:spPr>
          <p:txBody>
            <a:bodyPr wrap="square" lIns="180000" tIns="0" rIns="18000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What is Git?</a:t>
              </a:r>
            </a:p>
          </p:txBody>
        </p:sp>
        <p:sp>
          <p:nvSpPr>
            <p:cNvPr id="27" name="Tijdelijke aanduiding voor tekst 5">
              <a:extLst>
                <a:ext uri="{FF2B5EF4-FFF2-40B4-BE49-F238E27FC236}">
                  <a16:creationId xmlns:a16="http://schemas.microsoft.com/office/drawing/2014/main" id="{18CD8C9B-DB4A-FB6F-1009-D317C94DEF89}"/>
                </a:ext>
              </a:extLst>
            </p:cNvPr>
            <p:cNvSpPr txBox="1">
              <a:spLocks/>
            </p:cNvSpPr>
            <p:nvPr/>
          </p:nvSpPr>
          <p:spPr>
            <a:xfrm>
              <a:off x="2904082" y="3152001"/>
              <a:ext cx="2006491" cy="276999"/>
            </a:xfrm>
            <a:prstGeom prst="rect">
              <a:avLst/>
            </a:prstGeom>
          </p:spPr>
          <p:txBody>
            <a:bodyPr wrap="square" lIns="180000" tIns="0" rIns="18000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02</a:t>
              </a: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7505EDC-1D6C-3AA8-7966-FB02DEE04F07}"/>
                </a:ext>
              </a:extLst>
            </p:cNvPr>
            <p:cNvCxnSpPr>
              <a:cxnSpLocks/>
            </p:cNvCxnSpPr>
            <p:nvPr/>
          </p:nvCxnSpPr>
          <p:spPr>
            <a:xfrm>
              <a:off x="3087624" y="3502152"/>
              <a:ext cx="288000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71FC05E7-DE70-4906-A44A-95E4EDDC0DCB}"/>
              </a:ext>
            </a:extLst>
          </p:cNvPr>
          <p:cNvGrpSpPr>
            <a:grpSpLocks/>
          </p:cNvGrpSpPr>
          <p:nvPr/>
        </p:nvGrpSpPr>
        <p:grpSpPr>
          <a:xfrm>
            <a:off x="5089498" y="1565275"/>
            <a:ext cx="2006492" cy="4435475"/>
            <a:chOff x="5089498" y="1565275"/>
            <a:chExt cx="2006492" cy="4435475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E796A4C-A8FF-D18D-D097-7275CCA8B1AE}"/>
                </a:ext>
              </a:extLst>
            </p:cNvPr>
            <p:cNvSpPr>
              <a:spLocks/>
            </p:cNvSpPr>
            <p:nvPr/>
          </p:nvSpPr>
          <p:spPr>
            <a:xfrm>
              <a:off x="5089970" y="1565275"/>
              <a:ext cx="2006020" cy="4435475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074B4F5A-824D-937F-F478-9409522D837C}"/>
                </a:ext>
              </a:extLst>
            </p:cNvPr>
            <p:cNvSpPr>
              <a:spLocks/>
            </p:cNvSpPr>
            <p:nvPr/>
          </p:nvSpPr>
          <p:spPr>
            <a:xfrm>
              <a:off x="5089971" y="1565276"/>
              <a:ext cx="1291947" cy="355868"/>
            </a:xfrm>
            <a:custGeom>
              <a:avLst/>
              <a:gdLst>
                <a:gd name="connsiteX0" fmla="*/ 0 w 1291947"/>
                <a:gd name="connsiteY0" fmla="*/ 0 h 355868"/>
                <a:gd name="connsiteX1" fmla="*/ 1291947 w 1291947"/>
                <a:gd name="connsiteY1" fmla="*/ 0 h 355868"/>
                <a:gd name="connsiteX2" fmla="*/ 387707 w 1291947"/>
                <a:gd name="connsiteY2" fmla="*/ 243750 h 355868"/>
                <a:gd name="connsiteX3" fmla="*/ 0 w 1291947"/>
                <a:gd name="connsiteY3" fmla="*/ 355868 h 35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947" h="355868">
                  <a:moveTo>
                    <a:pt x="0" y="0"/>
                  </a:moveTo>
                  <a:lnTo>
                    <a:pt x="1291947" y="0"/>
                  </a:lnTo>
                  <a:lnTo>
                    <a:pt x="387707" y="243750"/>
                  </a:lnTo>
                  <a:lnTo>
                    <a:pt x="0" y="3558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1" name="Tijdelijke aanduiding voor tekst 5">
              <a:extLst>
                <a:ext uri="{FF2B5EF4-FFF2-40B4-BE49-F238E27FC236}">
                  <a16:creationId xmlns:a16="http://schemas.microsoft.com/office/drawing/2014/main" id="{67811ACB-BFC8-D28A-C47E-C513BE439A50}"/>
                </a:ext>
              </a:extLst>
            </p:cNvPr>
            <p:cNvSpPr txBox="1">
              <a:spLocks/>
            </p:cNvSpPr>
            <p:nvPr/>
          </p:nvSpPr>
          <p:spPr>
            <a:xfrm>
              <a:off x="5089498" y="3706368"/>
              <a:ext cx="2006491" cy="2294381"/>
            </a:xfrm>
            <a:prstGeom prst="rect">
              <a:avLst/>
            </a:prstGeom>
          </p:spPr>
          <p:txBody>
            <a:bodyPr wrap="square" lIns="180000" tIns="0" rIns="18000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How to use Git</a:t>
              </a:r>
            </a:p>
          </p:txBody>
        </p:sp>
        <p:sp>
          <p:nvSpPr>
            <p:cNvPr id="32" name="Tijdelijke aanduiding voor tekst 5">
              <a:extLst>
                <a:ext uri="{FF2B5EF4-FFF2-40B4-BE49-F238E27FC236}">
                  <a16:creationId xmlns:a16="http://schemas.microsoft.com/office/drawing/2014/main" id="{8054991A-C327-7F79-2E21-1C0154C33C17}"/>
                </a:ext>
              </a:extLst>
            </p:cNvPr>
            <p:cNvSpPr txBox="1">
              <a:spLocks/>
            </p:cNvSpPr>
            <p:nvPr/>
          </p:nvSpPr>
          <p:spPr>
            <a:xfrm>
              <a:off x="5089498" y="3152001"/>
              <a:ext cx="2006491" cy="276999"/>
            </a:xfrm>
            <a:prstGeom prst="rect">
              <a:avLst/>
            </a:prstGeom>
          </p:spPr>
          <p:txBody>
            <a:bodyPr wrap="square" lIns="180000" tIns="0" rIns="18000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03</a:t>
              </a:r>
            </a:p>
          </p:txBody>
        </p: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CE1B8DBE-C918-BE69-7EAF-CB96164AB539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40" y="3502152"/>
              <a:ext cx="288000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7A096906-1459-E392-45F7-6FAA20A8078A}"/>
              </a:ext>
            </a:extLst>
          </p:cNvPr>
          <p:cNvGrpSpPr>
            <a:grpSpLocks/>
          </p:cNvGrpSpPr>
          <p:nvPr/>
        </p:nvGrpSpPr>
        <p:grpSpPr>
          <a:xfrm>
            <a:off x="7274914" y="1565275"/>
            <a:ext cx="2006493" cy="4435476"/>
            <a:chOff x="7274914" y="1565275"/>
            <a:chExt cx="2006493" cy="4435476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EB110895-A715-C918-C9FF-A9A3BE2006A3}"/>
                </a:ext>
              </a:extLst>
            </p:cNvPr>
            <p:cNvSpPr>
              <a:spLocks/>
            </p:cNvSpPr>
            <p:nvPr/>
          </p:nvSpPr>
          <p:spPr>
            <a:xfrm>
              <a:off x="7275386" y="1565275"/>
              <a:ext cx="2006020" cy="4435475"/>
            </a:xfrm>
            <a:prstGeom prst="rect">
              <a:avLst/>
            </a:prstGeom>
            <a:solidFill>
              <a:srgbClr val="EC6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19E4EE7E-4959-1DF3-8B29-FCDA14089EC8}"/>
                </a:ext>
              </a:extLst>
            </p:cNvPr>
            <p:cNvSpPr>
              <a:spLocks/>
            </p:cNvSpPr>
            <p:nvPr/>
          </p:nvSpPr>
          <p:spPr>
            <a:xfrm>
              <a:off x="8183876" y="4879493"/>
              <a:ext cx="1097531" cy="1121258"/>
            </a:xfrm>
            <a:custGeom>
              <a:avLst/>
              <a:gdLst>
                <a:gd name="connsiteX0" fmla="*/ 1097531 w 1097531"/>
                <a:gd name="connsiteY0" fmla="*/ 0 h 1121258"/>
                <a:gd name="connsiteX1" fmla="*/ 1097531 w 1097531"/>
                <a:gd name="connsiteY1" fmla="*/ 1121258 h 1121258"/>
                <a:gd name="connsiteX2" fmla="*/ 0 w 1097531"/>
                <a:gd name="connsiteY2" fmla="*/ 1121258 h 1121258"/>
                <a:gd name="connsiteX3" fmla="*/ 53105 w 1097531"/>
                <a:gd name="connsiteY3" fmla="*/ 1057326 h 1121258"/>
                <a:gd name="connsiteX4" fmla="*/ 739103 w 1097531"/>
                <a:gd name="connsiteY4" fmla="*/ 333526 h 11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31" h="1121258">
                  <a:moveTo>
                    <a:pt x="1097531" y="0"/>
                  </a:moveTo>
                  <a:lnTo>
                    <a:pt x="1097531" y="1121258"/>
                  </a:lnTo>
                  <a:lnTo>
                    <a:pt x="0" y="1121258"/>
                  </a:lnTo>
                  <a:lnTo>
                    <a:pt x="53105" y="1057326"/>
                  </a:lnTo>
                  <a:cubicBezTo>
                    <a:pt x="261098" y="814185"/>
                    <a:pt x="491210" y="572985"/>
                    <a:pt x="739103" y="33352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36" name="Tijdelijke aanduiding voor tekst 5">
              <a:extLst>
                <a:ext uri="{FF2B5EF4-FFF2-40B4-BE49-F238E27FC236}">
                  <a16:creationId xmlns:a16="http://schemas.microsoft.com/office/drawing/2014/main" id="{DD76365C-529A-020E-8A28-5CEFD80AAFE9}"/>
                </a:ext>
              </a:extLst>
            </p:cNvPr>
            <p:cNvSpPr txBox="1">
              <a:spLocks/>
            </p:cNvSpPr>
            <p:nvPr/>
          </p:nvSpPr>
          <p:spPr>
            <a:xfrm>
              <a:off x="7274914" y="3706368"/>
              <a:ext cx="2006491" cy="2294381"/>
            </a:xfrm>
            <a:prstGeom prst="rect">
              <a:avLst/>
            </a:prstGeom>
          </p:spPr>
          <p:txBody>
            <a:bodyPr wrap="square" lIns="180000" tIns="0" rIns="18000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Common practices</a:t>
              </a:r>
            </a:p>
          </p:txBody>
        </p:sp>
        <p:sp>
          <p:nvSpPr>
            <p:cNvPr id="37" name="Tijdelijke aanduiding voor tekst 5">
              <a:extLst>
                <a:ext uri="{FF2B5EF4-FFF2-40B4-BE49-F238E27FC236}">
                  <a16:creationId xmlns:a16="http://schemas.microsoft.com/office/drawing/2014/main" id="{B6629ECF-ADAD-AE09-1449-EF62A8C7BEB9}"/>
                </a:ext>
              </a:extLst>
            </p:cNvPr>
            <p:cNvSpPr txBox="1">
              <a:spLocks/>
            </p:cNvSpPr>
            <p:nvPr/>
          </p:nvSpPr>
          <p:spPr>
            <a:xfrm>
              <a:off x="7274914" y="3152001"/>
              <a:ext cx="2006491" cy="276999"/>
            </a:xfrm>
            <a:prstGeom prst="rect">
              <a:avLst/>
            </a:prstGeom>
          </p:spPr>
          <p:txBody>
            <a:bodyPr wrap="square" lIns="180000" tIns="0" rIns="18000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04</a:t>
              </a:r>
            </a:p>
          </p:txBody>
        </p: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458C6698-6E2C-DC52-A22E-4248EAE501AD}"/>
                </a:ext>
              </a:extLst>
            </p:cNvPr>
            <p:cNvCxnSpPr>
              <a:cxnSpLocks/>
            </p:cNvCxnSpPr>
            <p:nvPr/>
          </p:nvCxnSpPr>
          <p:spPr>
            <a:xfrm>
              <a:off x="7458456" y="3502152"/>
              <a:ext cx="288000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ep 97">
            <a:extLst>
              <a:ext uri="{FF2B5EF4-FFF2-40B4-BE49-F238E27FC236}">
                <a16:creationId xmlns:a16="http://schemas.microsoft.com/office/drawing/2014/main" id="{2A7C4A48-127F-9203-7295-03F7EDFBCB14}"/>
              </a:ext>
            </a:extLst>
          </p:cNvPr>
          <p:cNvGrpSpPr>
            <a:grpSpLocks/>
          </p:cNvGrpSpPr>
          <p:nvPr/>
        </p:nvGrpSpPr>
        <p:grpSpPr>
          <a:xfrm>
            <a:off x="9460330" y="1565275"/>
            <a:ext cx="2006492" cy="4435476"/>
            <a:chOff x="9460330" y="1565275"/>
            <a:chExt cx="2006492" cy="4435476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232EE22B-42B1-63B7-F6C0-1486C318B1C2}"/>
                </a:ext>
              </a:extLst>
            </p:cNvPr>
            <p:cNvSpPr>
              <a:spLocks/>
            </p:cNvSpPr>
            <p:nvPr/>
          </p:nvSpPr>
          <p:spPr>
            <a:xfrm>
              <a:off x="9460802" y="1565275"/>
              <a:ext cx="2006020" cy="4435475"/>
            </a:xfrm>
            <a:prstGeom prst="rect">
              <a:avLst/>
            </a:prstGeom>
            <a:solidFill>
              <a:srgbClr val="EF6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CDBCE730-D45C-356A-FF3C-0F112704BDE4}"/>
                </a:ext>
              </a:extLst>
            </p:cNvPr>
            <p:cNvSpPr>
              <a:spLocks/>
            </p:cNvSpPr>
            <p:nvPr/>
          </p:nvSpPr>
          <p:spPr>
            <a:xfrm>
              <a:off x="9460802" y="3136553"/>
              <a:ext cx="2006020" cy="2864198"/>
            </a:xfrm>
            <a:custGeom>
              <a:avLst/>
              <a:gdLst>
                <a:gd name="connsiteX0" fmla="*/ 2006020 w 2006020"/>
                <a:gd name="connsiteY0" fmla="*/ 0 h 2864198"/>
                <a:gd name="connsiteX1" fmla="*/ 2006020 w 2006020"/>
                <a:gd name="connsiteY1" fmla="*/ 2864198 h 2864198"/>
                <a:gd name="connsiteX2" fmla="*/ 0 w 2006020"/>
                <a:gd name="connsiteY2" fmla="*/ 2864198 h 2864198"/>
                <a:gd name="connsiteX3" fmla="*/ 0 w 2006020"/>
                <a:gd name="connsiteY3" fmla="*/ 1585112 h 2864198"/>
                <a:gd name="connsiteX4" fmla="*/ 254852 w 2006020"/>
                <a:gd name="connsiteY4" fmla="*/ 1363111 h 2864198"/>
                <a:gd name="connsiteX5" fmla="*/ 1586935 w 2006020"/>
                <a:gd name="connsiteY5" fmla="*/ 310047 h 286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020" h="2864198">
                  <a:moveTo>
                    <a:pt x="2006020" y="0"/>
                  </a:moveTo>
                  <a:lnTo>
                    <a:pt x="2006020" y="2864198"/>
                  </a:lnTo>
                  <a:lnTo>
                    <a:pt x="0" y="2864198"/>
                  </a:lnTo>
                  <a:lnTo>
                    <a:pt x="0" y="1585112"/>
                  </a:lnTo>
                  <a:lnTo>
                    <a:pt x="254852" y="1363111"/>
                  </a:lnTo>
                  <a:cubicBezTo>
                    <a:pt x="673521" y="1008846"/>
                    <a:pt x="1122430" y="658049"/>
                    <a:pt x="1586935" y="31004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41" name="Tijdelijke aanduiding voor tekst 5">
              <a:extLst>
                <a:ext uri="{FF2B5EF4-FFF2-40B4-BE49-F238E27FC236}">
                  <a16:creationId xmlns:a16="http://schemas.microsoft.com/office/drawing/2014/main" id="{A34850B8-DDE0-883E-70E7-2F9211F943E2}"/>
                </a:ext>
              </a:extLst>
            </p:cNvPr>
            <p:cNvSpPr txBox="1">
              <a:spLocks/>
            </p:cNvSpPr>
            <p:nvPr/>
          </p:nvSpPr>
          <p:spPr>
            <a:xfrm>
              <a:off x="9460330" y="3706368"/>
              <a:ext cx="2006491" cy="2294381"/>
            </a:xfrm>
            <a:prstGeom prst="rect">
              <a:avLst/>
            </a:prstGeom>
          </p:spPr>
          <p:txBody>
            <a:bodyPr wrap="square" lIns="180000" tIns="0" rIns="18000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External Links</a:t>
              </a:r>
            </a:p>
          </p:txBody>
        </p:sp>
        <p:sp>
          <p:nvSpPr>
            <p:cNvPr id="42" name="Tijdelijke aanduiding voor tekst 5">
              <a:extLst>
                <a:ext uri="{FF2B5EF4-FFF2-40B4-BE49-F238E27FC236}">
                  <a16:creationId xmlns:a16="http://schemas.microsoft.com/office/drawing/2014/main" id="{4A12C8D5-687C-DACF-B9BC-8DB1EC0BBB02}"/>
                </a:ext>
              </a:extLst>
            </p:cNvPr>
            <p:cNvSpPr txBox="1">
              <a:spLocks/>
            </p:cNvSpPr>
            <p:nvPr/>
          </p:nvSpPr>
          <p:spPr>
            <a:xfrm>
              <a:off x="9460330" y="3152001"/>
              <a:ext cx="2006491" cy="276999"/>
            </a:xfrm>
            <a:prstGeom prst="rect">
              <a:avLst/>
            </a:prstGeom>
          </p:spPr>
          <p:txBody>
            <a:bodyPr wrap="square" lIns="180000" tIns="0" rIns="18000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>
                  <a:tab pos="712788" algn="l"/>
                </a:tabLst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/>
                <a:t>05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692C0F5-9ACD-FEE4-448A-4E24B1100D57}"/>
                </a:ext>
              </a:extLst>
            </p:cNvPr>
            <p:cNvCxnSpPr>
              <a:cxnSpLocks/>
            </p:cNvCxnSpPr>
            <p:nvPr/>
          </p:nvCxnSpPr>
          <p:spPr>
            <a:xfrm>
              <a:off x="9643872" y="3502152"/>
              <a:ext cx="288000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ijdelijke aanduiding voor dianummer 102">
            <a:extLst>
              <a:ext uri="{FF2B5EF4-FFF2-40B4-BE49-F238E27FC236}">
                <a16:creationId xmlns:a16="http://schemas.microsoft.com/office/drawing/2014/main" id="{17D08AAD-7C24-801C-D417-54D92A8A5E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2" name="INSTRUCTION">
            <a:extLst>
              <a:ext uri="{FF2B5EF4-FFF2-40B4-BE49-F238E27FC236}">
                <a16:creationId xmlns:a16="http://schemas.microsoft.com/office/drawing/2014/main" id="{BB18A91C-D5FB-FF83-AA18-4AE483B85C7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786165" y="0"/>
            <a:ext cx="3693114" cy="6568295"/>
            <a:chOff x="-3786165" y="0"/>
            <a:chExt cx="3693114" cy="6568295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0453147-991E-8C33-1A63-9B938D0AEB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786165" y="0"/>
              <a:ext cx="3593091" cy="58266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Create/edit a Hyperlink TO A SLIDE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7BA90434-481C-FDEF-E6D2-AA162BCD2D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1A8BE63-0CFA-6992-407B-EB850FA097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Choose the shape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‘Rectangle’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drag the mouse over the slide to create a shape.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E84059D9-A8E8-C260-3288-BB6D513323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52520F9-828D-821F-03ED-4AFB483B4D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Drag the shape over the menu button and scale the shape as large as the button. Click with the right mouse button on the shape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shape’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00F565C2-A6BD-60CD-74A1-0EB1EF7FA4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603859" y="3227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1059634-B004-FC3C-E2B5-90405AA080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319687" y="3227520"/>
              <a:ext cx="304673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the paint bucket icon,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 Fill’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drag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‘Transparency’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slider to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Now the shape is completely transparent.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D577C40-70F1-4B17-58B1-0E86055E29FC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9D291928-1C9B-0BE8-A3C1-ADA88DDEEA23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8" name="Ovaal 77">
                  <a:extLst>
                    <a:ext uri="{FF2B5EF4-FFF2-40B4-BE49-F238E27FC236}">
                      <a16:creationId xmlns:a16="http://schemas.microsoft.com/office/drawing/2014/main" id="{5CFC11DB-98A2-0AD6-6300-EF5DBFBE31D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4B6A85CB-E4FD-9BF9-3D25-E9E0F346CB5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uit 79">
                  <a:extLst>
                    <a:ext uri="{FF2B5EF4-FFF2-40B4-BE49-F238E27FC236}">
                      <a16:creationId xmlns:a16="http://schemas.microsoft.com/office/drawing/2014/main" id="{B3428383-580A-EC79-A9AA-22D0A4B0FD0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8B60DBA3-E299-1A17-A7C4-4011B5FBDE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Shapes</a:t>
                </a:r>
              </a:p>
            </p:txBody>
          </p:sp>
          <p:sp>
            <p:nvSpPr>
              <p:cNvPr id="77" name="Gelijkbenige driehoek 76">
                <a:extLst>
                  <a:ext uri="{FF2B5EF4-FFF2-40B4-BE49-F238E27FC236}">
                    <a16:creationId xmlns:a16="http://schemas.microsoft.com/office/drawing/2014/main" id="{47C69FA8-ECB8-14A1-6BD3-3CFFB4A609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01ADA4B8-4706-F434-DE4A-F80EAF45C0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3314820" y="2485426"/>
              <a:ext cx="1503599" cy="563933"/>
              <a:chOff x="-3314820" y="1384649"/>
              <a:chExt cx="1503599" cy="563933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194D858C-1097-90AC-69AF-F48C59A64B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3FB45-49C3-87A6-FF72-239A6D3658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05A50E9-455E-E399-8259-8D1D3CABFDC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Size and position…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9E021E42-83B5-E7F3-68C3-34EB21A4F84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shape…</a:t>
                </a:r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D8810446-D869-996D-5E83-EF8A6B03D6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85E5B581-7BE7-883E-E668-E31FF7B0C8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2E390903-576A-DF12-47C0-CDE748407D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DB3A681C-DB09-6126-3BEF-423F56763F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Pijl: punthaak 63">
                <a:extLst>
                  <a:ext uri="{FF2B5EF4-FFF2-40B4-BE49-F238E27FC236}">
                    <a16:creationId xmlns:a16="http://schemas.microsoft.com/office/drawing/2014/main" id="{F0B2B7F6-A35A-19F0-47DD-73195CE79F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E3DD5ECD-6FA1-C3DD-0124-39C2180677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Pijl: punthaak 65">
                <a:extLst>
                  <a:ext uri="{FF2B5EF4-FFF2-40B4-BE49-F238E27FC236}">
                    <a16:creationId xmlns:a16="http://schemas.microsoft.com/office/drawing/2014/main" id="{EB032A82-920B-9A7A-EEF3-70EF7D8100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E6B5DE1B-A234-37C9-861E-293348EF406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73C5D84C-822D-256D-3C73-6CA0213CB63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F8AF381-F0C1-5F10-82C1-D186390C78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hthoek: afgeronde hoeken 69">
                <a:extLst>
                  <a:ext uri="{FF2B5EF4-FFF2-40B4-BE49-F238E27FC236}">
                    <a16:creationId xmlns:a16="http://schemas.microsoft.com/office/drawing/2014/main" id="{F7758697-089F-108B-7093-6B88C04497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41A317C6-B898-8298-0E5B-6D424F263F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F288E06-382E-8968-0D4D-101344A3EA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9D391F8-0DD4-C31A-857C-25DC79B809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elijkbenige driehoek 34">
                <a:extLst>
                  <a:ext uri="{FF2B5EF4-FFF2-40B4-BE49-F238E27FC236}">
                    <a16:creationId xmlns:a16="http://schemas.microsoft.com/office/drawing/2014/main" id="{0E3F6281-DD43-BB2F-3263-68CEFF41C6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81341F1-4317-78BE-C5A9-62850A257786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3323231" y="3821749"/>
              <a:ext cx="2734765" cy="262633"/>
              <a:chOff x="5114260" y="1193211"/>
              <a:chExt cx="2516594" cy="241682"/>
            </a:xfrm>
          </p:grpSpPr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1613A34F-D57A-C388-8FD8-20F64BF6D5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BCB822B3-04DC-D1FA-C9E7-E2AD9D9C625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Transparency</a:t>
                </a:r>
              </a:p>
            </p:txBody>
          </p: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CA05868-5640-4196-C90E-004DDBE2543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55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62E25B11-904F-AFA3-0926-E0E18E94DC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53" name="Gelijkbenige driehoek 52">
                <a:extLst>
                  <a:ext uri="{FF2B5EF4-FFF2-40B4-BE49-F238E27FC236}">
                    <a16:creationId xmlns:a16="http://schemas.microsoft.com/office/drawing/2014/main" id="{853F1B6C-EA29-27A2-ABF6-A3C7F399F3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elijkbenige driehoek 53">
                <a:extLst>
                  <a:ext uri="{FF2B5EF4-FFF2-40B4-BE49-F238E27FC236}">
                    <a16:creationId xmlns:a16="http://schemas.microsoft.com/office/drawing/2014/main" id="{35C09C94-75E6-1E20-8A00-01AE2BF86E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091428D3-AF6A-8B81-9689-4EB5B586D6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78CAA15-261D-24B1-9D7B-AEE80DF088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603859" y="426602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99DDD90-7E82-DFCC-F21C-6C4E08E89C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319687" y="4266029"/>
              <a:ext cx="2944682" cy="79449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the transparent shape and use the shortcut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add a hyperlink. At the left side of the window,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‘Place in this document’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select the preferred slide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the list. Then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3C14303-A7C4-576B-E496-E5B236133B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603859" y="52459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4948BB9-1F59-B75F-473F-4EB2D94317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319687" y="5245987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Copy the transparent shape and repeat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step 4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 this for all menu buttons.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7C121DE-A66E-EB19-E2B8-DCDBDC0993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3786164" y="5740295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24" name="ICOON_info">
              <a:extLst>
                <a:ext uri="{FF2B5EF4-FFF2-40B4-BE49-F238E27FC236}">
                  <a16:creationId xmlns:a16="http://schemas.microsoft.com/office/drawing/2014/main" id="{452B83F7-AB46-963B-D270-3E5515CEA644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376736" y="5569246"/>
              <a:ext cx="283685" cy="283685"/>
              <a:chOff x="-510741" y="5913713"/>
              <a:chExt cx="267555" cy="267555"/>
            </a:xfrm>
          </p:grpSpPr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DA9835B9-C7C6-02A9-82F1-FADDEC3143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raphic 163" descr="Informatie">
                <a:extLst>
                  <a:ext uri="{FF2B5EF4-FFF2-40B4-BE49-F238E27FC236}">
                    <a16:creationId xmlns:a16="http://schemas.microsoft.com/office/drawing/2014/main" id="{2E0C297F-87B3-2913-09D0-687E936A43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D61042B-E99A-BE00-11E6-10E69131B8A4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938434" y="5877672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EC574CDD-75E9-74C7-A608-98003A932C89}"/>
                  </a:ext>
                </a:extLst>
              </p:cNvPr>
              <p:cNvGrpSpPr>
                <a:grpSpLocks noGrp="1" noUngrp="1" noRot="1" noChangeAspect="1" noMove="1" noResize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4" name="Freeform 12">
                  <a:extLst>
                    <a:ext uri="{FF2B5EF4-FFF2-40B4-BE49-F238E27FC236}">
                      <a16:creationId xmlns:a16="http://schemas.microsoft.com/office/drawing/2014/main" id="{1112DBD4-A138-3BD7-D6A2-14AA67ED20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15A37159-376D-BCEE-ECFB-AE965542372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61F2693F-87A8-9848-2C1A-63AD13FDF40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C9D33603-F909-F5BB-9674-84451562005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DEC745E3-C20C-9D59-C481-3A0B017A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37973-8984-4AE4-8E11-22FA27501887}"/>
              </a:ext>
            </a:extLst>
          </p:cNvPr>
          <p:cNvSpPr/>
          <p:nvPr/>
        </p:nvSpPr>
        <p:spPr>
          <a:xfrm>
            <a:off x="8065477" y="1569104"/>
            <a:ext cx="3638148" cy="90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F7A98-0878-56D7-0449-4626794D8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569104"/>
            <a:ext cx="3950749" cy="4431646"/>
          </a:xfrm>
        </p:spPr>
        <p:txBody>
          <a:bodyPr/>
          <a:lstStyle/>
          <a:p>
            <a:r>
              <a:rPr lang="en-GB" dirty="0"/>
              <a:t>Merge branch </a:t>
            </a:r>
            <a:r>
              <a:rPr lang="en-GB" dirty="0">
                <a:solidFill>
                  <a:srgbClr val="FF0000"/>
                </a:solidFill>
              </a:rPr>
              <a:t>one</a:t>
            </a:r>
            <a:r>
              <a:rPr lang="en-GB" dirty="0"/>
              <a:t> into </a:t>
            </a:r>
            <a:r>
              <a:rPr lang="en-GB" dirty="0">
                <a:solidFill>
                  <a:srgbClr val="FFB81C"/>
                </a:solidFill>
              </a:rPr>
              <a:t>main</a:t>
            </a:r>
            <a:br>
              <a:rPr lang="en-GB" dirty="0"/>
            </a:br>
            <a:r>
              <a:rPr lang="en-GB" i="1" dirty="0"/>
              <a:t>git </a:t>
            </a:r>
            <a:r>
              <a:rPr lang="en-GB" i="1"/>
              <a:t>checkout </a:t>
            </a:r>
            <a:r>
              <a:rPr lang="en-GB" i="1">
                <a:solidFill>
                  <a:srgbClr val="FFB81C"/>
                </a:solidFill>
              </a:rPr>
              <a:t>main</a:t>
            </a:r>
            <a:br>
              <a:rPr lang="en-GB" i="1" dirty="0"/>
            </a:br>
            <a:r>
              <a:rPr lang="en-GB" i="1" dirty="0"/>
              <a:t>git merge </a:t>
            </a:r>
            <a:r>
              <a:rPr lang="en-GB" i="1" dirty="0">
                <a:solidFill>
                  <a:srgbClr val="FF0000"/>
                </a:solidFill>
              </a:rPr>
              <a:t>one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Merge your changed branch into main using </a:t>
            </a:r>
            <a:r>
              <a:rPr lang="en-GB" dirty="0" err="1">
                <a:solidFill>
                  <a:schemeClr val="tx1"/>
                </a:solidFill>
              </a:rPr>
              <a:t>VSCode</a:t>
            </a:r>
            <a:r>
              <a:rPr lang="en-GB" dirty="0">
                <a:solidFill>
                  <a:schemeClr val="tx1"/>
                </a:solidFill>
              </a:rPr>
              <a:t> or the terminal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C43B2-9056-A250-006F-AFDAD3344D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50F9-908F-785E-8DA4-A40AF6FFE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6C5DA8-8A28-57A3-6CCF-CD2FBF62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merge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5C5715-E306-A794-C8BE-5A338B980D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96D9B4-02CD-77F6-20C4-008673FE4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3E7C8-1454-8C0E-3CBD-2BFA83EE1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0355"/>
            <a:ext cx="5997600" cy="4793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1DC4FE-D5FA-EE6E-51C3-9DB521E0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82" y="4996794"/>
            <a:ext cx="4004109" cy="14251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D9C152-5DCD-CBC6-CCE4-BB1AF4C3449A}"/>
              </a:ext>
            </a:extLst>
          </p:cNvPr>
          <p:cNvSpPr/>
          <p:nvPr/>
        </p:nvSpPr>
        <p:spPr>
          <a:xfrm>
            <a:off x="11212496" y="5645373"/>
            <a:ext cx="357164" cy="29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EA21B4D2-24C2-10D5-ED71-8ABD2000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72" y="25383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B4E152-1FBF-56CB-7C6A-A397A25D9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pic>
        <p:nvPicPr>
          <p:cNvPr id="13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D33E0C7F-1F25-8D3C-ECB8-F746E471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75" y="3505200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6C6FBB28-2AB2-E23C-73F1-87E666FBC341}"/>
              </a:ext>
            </a:extLst>
          </p:cNvPr>
          <p:cNvSpPr txBox="1">
            <a:spLocks/>
          </p:cNvSpPr>
          <p:nvPr/>
        </p:nvSpPr>
        <p:spPr>
          <a:xfrm>
            <a:off x="7758473" y="3510124"/>
            <a:ext cx="3950749" cy="379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50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712788" algn="l"/>
              </a:tabLs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Segoe UI Light" panose="020B0502040204020203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</a:rPr>
              <a:t>Merge to main: Create a merge request on GitLab, let your teammate accept it and use </a:t>
            </a:r>
            <a:r>
              <a:rPr lang="en-GB" i="1" dirty="0">
                <a:solidFill>
                  <a:schemeClr val="tx1"/>
                </a:solidFill>
              </a:rPr>
              <a:t>git fetch </a:t>
            </a:r>
            <a:r>
              <a:rPr lang="en-GB" dirty="0">
                <a:solidFill>
                  <a:schemeClr val="tx1"/>
                </a:solidFill>
              </a:rPr>
              <a:t>to see what the changes on your local repository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2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5A64-D919-464A-9406-9FDFC4C6D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49A4F-EA8A-2C9D-4FF1-19FE1A7D2E39}"/>
              </a:ext>
            </a:extLst>
          </p:cNvPr>
          <p:cNvSpPr/>
          <p:nvPr/>
        </p:nvSpPr>
        <p:spPr>
          <a:xfrm>
            <a:off x="8065477" y="1569104"/>
            <a:ext cx="3638148" cy="90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C975B-3EFC-5135-0557-628ADF022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569104"/>
            <a:ext cx="3950749" cy="4431646"/>
          </a:xfrm>
        </p:spPr>
        <p:txBody>
          <a:bodyPr/>
          <a:lstStyle/>
          <a:p>
            <a:r>
              <a:rPr lang="en-GB" dirty="0"/>
              <a:t>Merge branch </a:t>
            </a:r>
            <a:r>
              <a:rPr lang="en-GB" dirty="0">
                <a:solidFill>
                  <a:srgbClr val="FF0000"/>
                </a:solidFill>
              </a:rPr>
              <a:t>one</a:t>
            </a:r>
            <a:r>
              <a:rPr lang="en-GB" dirty="0"/>
              <a:t> into </a:t>
            </a:r>
            <a:r>
              <a:rPr lang="en-GB" dirty="0">
                <a:solidFill>
                  <a:srgbClr val="FFB81C"/>
                </a:solidFill>
              </a:rPr>
              <a:t>another</a:t>
            </a:r>
            <a:br>
              <a:rPr lang="en-GB" dirty="0"/>
            </a:br>
            <a:r>
              <a:rPr lang="en-GB" i="1" dirty="0"/>
              <a:t>git checkout </a:t>
            </a:r>
            <a:r>
              <a:rPr lang="en-GB" i="1" dirty="0">
                <a:solidFill>
                  <a:srgbClr val="FFB81C"/>
                </a:solidFill>
              </a:rPr>
              <a:t>another</a:t>
            </a:r>
            <a:br>
              <a:rPr lang="en-GB" i="1" dirty="0"/>
            </a:br>
            <a:r>
              <a:rPr lang="en-GB" i="1" dirty="0"/>
              <a:t>git merge </a:t>
            </a:r>
            <a:r>
              <a:rPr lang="en-GB" i="1" dirty="0">
                <a:solidFill>
                  <a:srgbClr val="FF0000"/>
                </a:solidFill>
              </a:rPr>
              <a:t>one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Now create two branches from main, and change the same line in both branches (for example, change the print statement)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18C5-BD5A-13D0-DF29-47FCD0BFB0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6C25E-B09A-0F92-92C2-6AC29DC121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25AC0D-D4E6-68ED-004B-AC8C372A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merge DIY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4AFF2-0285-B580-7E32-289DC8D019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0D0BCB-3E0D-1FA8-E6DB-BA5DA48AA2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95908-1C2B-2AB0-DC3B-60C9F4A0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0355"/>
            <a:ext cx="5997600" cy="4793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3EB10-5358-F4A5-76D6-3030EC04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82" y="4996794"/>
            <a:ext cx="4004109" cy="14251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9FF430-6BC8-4FFE-18C0-41FF7AAB6156}"/>
              </a:ext>
            </a:extLst>
          </p:cNvPr>
          <p:cNvSpPr/>
          <p:nvPr/>
        </p:nvSpPr>
        <p:spPr>
          <a:xfrm>
            <a:off x="11212496" y="5645373"/>
            <a:ext cx="357164" cy="29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D056FAAB-A339-E5D5-C04C-5287214A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72" y="25383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2AA10-918F-D0CF-6A42-7B1A8EEB2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B95355-C126-1FF3-FCFC-CAD727A77A2B}"/>
              </a:ext>
            </a:extLst>
          </p:cNvPr>
          <p:cNvSpPr/>
          <p:nvPr/>
        </p:nvSpPr>
        <p:spPr>
          <a:xfrm>
            <a:off x="8065477" y="1569104"/>
            <a:ext cx="3638148" cy="61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FBBF0-7452-F387-6B11-FAA328125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52876" y="1569104"/>
            <a:ext cx="3950749" cy="4431646"/>
          </a:xfrm>
        </p:spPr>
        <p:txBody>
          <a:bodyPr/>
          <a:lstStyle/>
          <a:p>
            <a:r>
              <a:rPr lang="en-GB" dirty="0"/>
              <a:t>Find files with merge conflict</a:t>
            </a:r>
            <a:br>
              <a:rPr lang="en-GB" i="1" dirty="0"/>
            </a:br>
            <a:r>
              <a:rPr lang="en-GB" i="1" dirty="0"/>
              <a:t>git status</a:t>
            </a:r>
          </a:p>
          <a:p>
            <a:r>
              <a:rPr lang="en-GB" dirty="0"/>
              <a:t>Find merge conflict markers in a text editor</a:t>
            </a:r>
          </a:p>
          <a:p>
            <a:r>
              <a:rPr lang="en-GB" dirty="0"/>
              <a:t>&lt;&lt;&lt; is what is on current branch</a:t>
            </a:r>
          </a:p>
          <a:p>
            <a:r>
              <a:rPr lang="en-GB" dirty="0"/>
              <a:t>&gt;&gt;&gt; is what is on the other</a:t>
            </a:r>
          </a:p>
          <a:p>
            <a:r>
              <a:rPr lang="en-GB" dirty="0"/>
              <a:t>=== </a:t>
            </a:r>
            <a:r>
              <a:rPr lang="en-GB" dirty="0" err="1"/>
              <a:t>devides</a:t>
            </a:r>
            <a:r>
              <a:rPr lang="en-GB" dirty="0"/>
              <a:t> the changes</a:t>
            </a:r>
          </a:p>
          <a:p>
            <a:r>
              <a:rPr lang="en-GB" dirty="0"/>
              <a:t>Stage and commit changes</a:t>
            </a:r>
          </a:p>
          <a:p>
            <a:pPr marL="0" indent="0">
              <a:buNone/>
            </a:pPr>
            <a:r>
              <a:rPr lang="en-GB" dirty="0"/>
              <a:t>Resolve the merge conflict from the result of the last task</a:t>
            </a:r>
          </a:p>
          <a:p>
            <a:r>
              <a:rPr lang="en-GB" dirty="0"/>
              <a:t>Remove markers and keep the change that is right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81FD-7D0F-D066-A084-6652737CE7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58EE6-0918-4D7F-8876-F77BC473BE5D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38424-D5AA-D48D-8B6A-D675591BDF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184A6F-2E3D-1A7A-81E2-186C59D4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Merge conflict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B1C0A7-24A7-317E-0719-51869C99B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B4AAD4-D9BB-1050-F3A8-45C8C04E78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4D154-5A20-B81A-9E67-ADBE7B5F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5" y="602296"/>
            <a:ext cx="5997600" cy="2161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F26B3-CF28-6B2C-6993-9597C5D42908}"/>
              </a:ext>
            </a:extLst>
          </p:cNvPr>
          <p:cNvSpPr/>
          <p:nvPr/>
        </p:nvSpPr>
        <p:spPr>
          <a:xfrm>
            <a:off x="3159369" y="1412631"/>
            <a:ext cx="3247293" cy="134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NL" sz="16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92ADF-2C83-7B9F-A59A-8D250B620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pic>
        <p:nvPicPr>
          <p:cNvPr id="11" name="Picture 2" descr="Hammer And Wrench Icons - Free SVG &amp; PNG Hammer And Wrench Images - Noun  Project">
            <a:extLst>
              <a:ext uri="{FF2B5EF4-FFF2-40B4-BE49-F238E27FC236}">
                <a16:creationId xmlns:a16="http://schemas.microsoft.com/office/drawing/2014/main" id="{A593C5E5-386C-8121-1184-A457D80A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72" y="4925911"/>
            <a:ext cx="359631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57303-FDB6-85DF-36A9-4AD773980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0D2C8A0-BC09-585F-1C4B-A599EE7E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2449388" cy="276999"/>
          </a:xfrm>
        </p:spPr>
        <p:txBody>
          <a:bodyPr/>
          <a:lstStyle/>
          <a:p>
            <a:r>
              <a:rPr lang="en-GB" dirty="0"/>
              <a:t>Chapter | colour mode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C62BC6-DD68-3EDA-3963-23D003A8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F22-94D2-4AA0-BF89-88265F9CF506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5F4D30C5-8EB2-F1CC-80F3-3F5973BB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4CCA7AC-DA87-21B4-05BE-CD65EAC38A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8238" y="719138"/>
            <a:ext cx="7651524" cy="5281612"/>
          </a:xfrm>
          <a:prstGeom prst="rect">
            <a:avLst/>
          </a:prstGeom>
          <a:solidFill>
            <a:srgbClr val="EC6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58E0251-F157-803E-0046-549BD2B583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138" y="1565275"/>
            <a:ext cx="4005803" cy="2251756"/>
            <a:chOff x="719138" y="1565275"/>
            <a:chExt cx="5348870" cy="30067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468DB34-AFB9-F06E-E257-1F610581AD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068651E2-7C1A-C362-5E80-A84065AF13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089"/>
            </a:xfrm>
            <a:custGeom>
              <a:avLst/>
              <a:gdLst>
                <a:gd name="connsiteX0" fmla="*/ 9196825 w 12202751"/>
                <a:gd name="connsiteY0" fmla="*/ 6253791 h 6858000"/>
                <a:gd name="connsiteX1" fmla="*/ 9228283 w 12202751"/>
                <a:gd name="connsiteY1" fmla="*/ 6260764 h 6858000"/>
                <a:gd name="connsiteX2" fmla="*/ 9319129 w 12202751"/>
                <a:gd name="connsiteY2" fmla="*/ 6797771 h 6858000"/>
                <a:gd name="connsiteX3" fmla="*/ 9315062 w 12202751"/>
                <a:gd name="connsiteY3" fmla="*/ 6858000 h 6858000"/>
                <a:gd name="connsiteX4" fmla="*/ 8712780 w 12202751"/>
                <a:gd name="connsiteY4" fmla="*/ 6858000 h 6858000"/>
                <a:gd name="connsiteX5" fmla="*/ 8752852 w 12202751"/>
                <a:gd name="connsiteY5" fmla="*/ 6786092 h 6858000"/>
                <a:gd name="connsiteX6" fmla="*/ 9165949 w 12202751"/>
                <a:gd name="connsiteY6" fmla="*/ 6254507 h 6858000"/>
                <a:gd name="connsiteX7" fmla="*/ 9196825 w 12202751"/>
                <a:gd name="connsiteY7" fmla="*/ 6253791 h 6858000"/>
                <a:gd name="connsiteX8" fmla="*/ 6322661 w 12202751"/>
                <a:gd name="connsiteY8" fmla="*/ 860036 h 6858000"/>
                <a:gd name="connsiteX9" fmla="*/ 6406295 w 12202751"/>
                <a:gd name="connsiteY9" fmla="*/ 923793 h 6858000"/>
                <a:gd name="connsiteX10" fmla="*/ 6343263 w 12202751"/>
                <a:gd name="connsiteY10" fmla="*/ 1578190 h 6858000"/>
                <a:gd name="connsiteX11" fmla="*/ 3612233 w 12202751"/>
                <a:gd name="connsiteY11" fmla="*/ 6735009 h 6858000"/>
                <a:gd name="connsiteX12" fmla="*/ 3592717 w 12202751"/>
                <a:gd name="connsiteY12" fmla="*/ 6858000 h 6858000"/>
                <a:gd name="connsiteX13" fmla="*/ 0 w 12202751"/>
                <a:gd name="connsiteY13" fmla="*/ 6858000 h 6858000"/>
                <a:gd name="connsiteX14" fmla="*/ 0 w 12202751"/>
                <a:gd name="connsiteY14" fmla="*/ 6632489 h 6858000"/>
                <a:gd name="connsiteX15" fmla="*/ 339610 w 12202751"/>
                <a:gd name="connsiteY15" fmla="*/ 6322172 h 6858000"/>
                <a:gd name="connsiteX16" fmla="*/ 5674132 w 12202751"/>
                <a:gd name="connsiteY16" fmla="*/ 1607274 h 6858000"/>
                <a:gd name="connsiteX17" fmla="*/ 6322661 w 12202751"/>
                <a:gd name="connsiteY17" fmla="*/ 860036 h 6858000"/>
                <a:gd name="connsiteX18" fmla="*/ 11650950 w 12202751"/>
                <a:gd name="connsiteY18" fmla="*/ 0 h 6858000"/>
                <a:gd name="connsiteX19" fmla="*/ 12202751 w 12202751"/>
                <a:gd name="connsiteY19" fmla="*/ 0 h 6858000"/>
                <a:gd name="connsiteX20" fmla="*/ 12202751 w 12202751"/>
                <a:gd name="connsiteY20" fmla="*/ 4442690 h 6858000"/>
                <a:gd name="connsiteX21" fmla="*/ 12090669 w 12202751"/>
                <a:gd name="connsiteY21" fmla="*/ 4422014 h 6858000"/>
                <a:gd name="connsiteX22" fmla="*/ 10571396 w 12202751"/>
                <a:gd name="connsiteY22" fmla="*/ 2213198 h 6858000"/>
                <a:gd name="connsiteX23" fmla="*/ 11525799 w 12202751"/>
                <a:gd name="connsiteY23" fmla="*/ 135882 h 6858000"/>
                <a:gd name="connsiteX24" fmla="*/ 0 w 12202751"/>
                <a:gd name="connsiteY24" fmla="*/ 0 h 6858000"/>
                <a:gd name="connsiteX25" fmla="*/ 2054194 w 12202751"/>
                <a:gd name="connsiteY25" fmla="*/ 0 h 6858000"/>
                <a:gd name="connsiteX26" fmla="*/ 1941123 w 12202751"/>
                <a:gd name="connsiteY26" fmla="*/ 75811 h 6858000"/>
                <a:gd name="connsiteX27" fmla="*/ 206525 w 12202751"/>
                <a:gd name="connsiteY27" fmla="*/ 1437904 h 6858000"/>
                <a:gd name="connsiteX28" fmla="*/ 0 w 12202751"/>
                <a:gd name="connsiteY28" fmla="*/ 1632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02751" h="6858000">
                  <a:moveTo>
                    <a:pt x="9196825" y="6253791"/>
                  </a:moveTo>
                  <a:cubicBezTo>
                    <a:pt x="9207202" y="6254820"/>
                    <a:pt x="9217676" y="6257130"/>
                    <a:pt x="9228283" y="6260764"/>
                  </a:cubicBezTo>
                  <a:cubicBezTo>
                    <a:pt x="9307834" y="6289395"/>
                    <a:pt x="9333091" y="6516346"/>
                    <a:pt x="9319129" y="6797771"/>
                  </a:cubicBezTo>
                  <a:lnTo>
                    <a:pt x="9315062" y="6858000"/>
                  </a:lnTo>
                  <a:lnTo>
                    <a:pt x="8712780" y="6858000"/>
                  </a:lnTo>
                  <a:lnTo>
                    <a:pt x="8752852" y="6786092"/>
                  </a:lnTo>
                  <a:cubicBezTo>
                    <a:pt x="8924836" y="6476801"/>
                    <a:pt x="9040774" y="6272774"/>
                    <a:pt x="9165949" y="6254507"/>
                  </a:cubicBezTo>
                  <a:cubicBezTo>
                    <a:pt x="9176167" y="6253017"/>
                    <a:pt x="9186447" y="6252763"/>
                    <a:pt x="9196825" y="6253791"/>
                  </a:cubicBezTo>
                  <a:close/>
                  <a:moveTo>
                    <a:pt x="6322661" y="860036"/>
                  </a:moveTo>
                  <a:cubicBezTo>
                    <a:pt x="6359190" y="857387"/>
                    <a:pt x="6388114" y="876530"/>
                    <a:pt x="6406295" y="923793"/>
                  </a:cubicBezTo>
                  <a:cubicBezTo>
                    <a:pt x="6454783" y="1049825"/>
                    <a:pt x="6420842" y="1229178"/>
                    <a:pt x="6343263" y="1578190"/>
                  </a:cubicBezTo>
                  <a:cubicBezTo>
                    <a:pt x="5856638" y="3709453"/>
                    <a:pt x="3958041" y="5234882"/>
                    <a:pt x="3612233" y="6735009"/>
                  </a:cubicBezTo>
                  <a:lnTo>
                    <a:pt x="3592717" y="6858000"/>
                  </a:lnTo>
                  <a:lnTo>
                    <a:pt x="0" y="6858000"/>
                  </a:lnTo>
                  <a:lnTo>
                    <a:pt x="0" y="6632489"/>
                  </a:lnTo>
                  <a:lnTo>
                    <a:pt x="339610" y="6322172"/>
                  </a:lnTo>
                  <a:cubicBezTo>
                    <a:pt x="2196386" y="4691797"/>
                    <a:pt x="4577580" y="3447091"/>
                    <a:pt x="5674132" y="1607274"/>
                  </a:cubicBezTo>
                  <a:cubicBezTo>
                    <a:pt x="5863234" y="1292194"/>
                    <a:pt x="6164370" y="871513"/>
                    <a:pt x="6322661" y="860036"/>
                  </a:cubicBezTo>
                  <a:close/>
                  <a:moveTo>
                    <a:pt x="11650950" y="0"/>
                  </a:moveTo>
                  <a:lnTo>
                    <a:pt x="12202751" y="0"/>
                  </a:lnTo>
                  <a:lnTo>
                    <a:pt x="12202751" y="4442690"/>
                  </a:lnTo>
                  <a:lnTo>
                    <a:pt x="12090669" y="4422014"/>
                  </a:lnTo>
                  <a:cubicBezTo>
                    <a:pt x="11211465" y="4223417"/>
                    <a:pt x="10568413" y="3552240"/>
                    <a:pt x="10571396" y="2213198"/>
                  </a:cubicBezTo>
                  <a:cubicBezTo>
                    <a:pt x="10572439" y="1498198"/>
                    <a:pt x="10939503" y="807920"/>
                    <a:pt x="11525799" y="135882"/>
                  </a:cubicBezTo>
                  <a:close/>
                  <a:moveTo>
                    <a:pt x="0" y="0"/>
                  </a:moveTo>
                  <a:lnTo>
                    <a:pt x="2054194" y="0"/>
                  </a:lnTo>
                  <a:lnTo>
                    <a:pt x="1941123" y="75811"/>
                  </a:lnTo>
                  <a:cubicBezTo>
                    <a:pt x="1355823" y="476321"/>
                    <a:pt x="767225" y="928929"/>
                    <a:pt x="206525" y="1437904"/>
                  </a:cubicBezTo>
                  <a:lnTo>
                    <a:pt x="0" y="1632346"/>
                  </a:lnTo>
                  <a:close/>
                </a:path>
              </a:pathLst>
            </a:custGeom>
            <a:solidFill>
              <a:srgbClr val="007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/>
                <a:t> </a:t>
              </a:r>
              <a:endParaRPr lang="en-GB" sz="1600" dirty="0"/>
            </a:p>
          </p:txBody>
        </p:sp>
      </p:grp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B44D9D75-6FE2-94C8-8C12-1ACB4AC589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2533" y="2030785"/>
            <a:ext cx="5288703" cy="13336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dirty="0"/>
              <a:t>Common practices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6F2614E2-1D48-6922-27A7-3B301923C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1879" y="3484632"/>
            <a:ext cx="529410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 some other handy tools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8B0BF3F2-62B0-34D1-FF17-5C853CD62A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5226" y="1980190"/>
            <a:ext cx="1553631" cy="1421928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9600" b="0" i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EB1C1-2E8D-E9CE-341D-7FF53B9D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E0DB9-03D7-6179-E0F6-1ED853CCA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163A46-0651-94E3-10B6-AA12EAF5438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99D00496-1914-24AE-2D29-8B5FD99A8A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CFC9C74-6433-76FD-C11E-9B93897351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r>
              <a:rPr lang="en-GB" sz="2400" dirty="0"/>
              <a:t>Using git and remote effectively and safely:</a:t>
            </a:r>
            <a:br>
              <a:rPr lang="en-GB" sz="2400" dirty="0"/>
            </a:br>
            <a:r>
              <a:rPr lang="en-GB" sz="2400" dirty="0"/>
              <a:t>begin with pull at start, </a:t>
            </a:r>
            <a:br>
              <a:rPr lang="en-GB" sz="2400" dirty="0"/>
            </a:br>
            <a:r>
              <a:rPr lang="en-GB" sz="2400" dirty="0"/>
              <a:t>then,</a:t>
            </a:r>
            <a:br>
              <a:rPr lang="en-GB" sz="2400" dirty="0"/>
            </a:br>
            <a:r>
              <a:rPr lang="en-GB" sz="2400" dirty="0">
                <a:highlight>
                  <a:srgbClr val="00FF00"/>
                </a:highlight>
              </a:rPr>
              <a:t>pull-&gt;change file-&gt;add-&gt;commit-&gt;pull-&gt;push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39D17B9-1D56-D522-5357-FF2E36A5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Pipeline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CFEC4B-82C0-E010-FF7C-B13999D4F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2DAE-81A4-4142-2F31-6F171A1A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5F86DE-3283-B436-083C-85E33834006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FD96BA2A-EF70-4E65-BE7B-52BB93BAAE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2912A9E-13C2-481E-FFC2-16E1129F17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r>
              <a:rPr lang="en-GB" sz="2400" dirty="0"/>
              <a:t>Use main branch as the “always working” branch</a:t>
            </a:r>
          </a:p>
          <a:p>
            <a:r>
              <a:rPr lang="en-GB" sz="2400" dirty="0"/>
              <a:t>Use feature branches to make adjustments and add new functionality</a:t>
            </a:r>
          </a:p>
          <a:p>
            <a:r>
              <a:rPr lang="en-GB" sz="2400" dirty="0"/>
              <a:t>Merge using merge or pull requests on the host website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14330C1-CCD9-41DF-3F05-FAA5DF15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Main branch – feature branch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F8634-44C0-575F-1E6E-779E80B6F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5854D3-554D-A545-E66A-F97EDE07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27521" y="-867303"/>
            <a:ext cx="1134899" cy="104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B056-2594-A217-CF0F-C7EDD5CA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3319F1-A304-A859-1CE9-69BDBDE5F9F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0D507053-4F0A-2AB7-94B8-98911AAFF8C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C35A609-8AA6-4C33-73C5-8FB03554DE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r>
              <a:rPr lang="en-GB" sz="2400" dirty="0"/>
              <a:t>Have a file called .</a:t>
            </a:r>
            <a:r>
              <a:rPr lang="en-GB" sz="2400" dirty="0" err="1"/>
              <a:t>gitignore</a:t>
            </a:r>
            <a:endParaRPr lang="en-GB" sz="2400" dirty="0"/>
          </a:p>
          <a:p>
            <a:r>
              <a:rPr lang="en-GB" sz="2400" dirty="0"/>
              <a:t>If you add any directory like /.</a:t>
            </a:r>
            <a:r>
              <a:rPr lang="en-GB" sz="2400" dirty="0" err="1"/>
              <a:t>vscode</a:t>
            </a:r>
            <a:r>
              <a:rPr lang="en-GB" sz="2400" dirty="0"/>
              <a:t> or file extension .</a:t>
            </a:r>
            <a:r>
              <a:rPr lang="en-GB" sz="2400" dirty="0" err="1"/>
              <a:t>png</a:t>
            </a:r>
            <a:r>
              <a:rPr lang="en-GB" sz="2400" dirty="0"/>
              <a:t> these files will be disregarded by git in your local repository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71F20A78-8A7A-A4CA-F5DF-AAD6098D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 err="1"/>
              <a:t>Gitignore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A4F6F-4575-82D9-5CB2-739D01373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925A3-F44B-99B2-03A7-79D2DAB0B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3" y="2900230"/>
            <a:ext cx="5338030" cy="2392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20147-B281-FD61-F042-61D11B57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575" y="2900230"/>
            <a:ext cx="5144187" cy="23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89CB5-2A60-23F8-AE50-2C030FE5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39A767-B408-55ED-738B-67C55ADB003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8B9968FB-F3A4-3B3E-0F4A-4497188E35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74FA2A3-5B39-0C1F-D750-4FD5963F2D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r>
              <a:rPr lang="en-GB" dirty="0"/>
              <a:t>Add a remote repository to your project (other way around)</a:t>
            </a:r>
          </a:p>
          <a:p>
            <a:r>
              <a:rPr lang="en-GB" dirty="0"/>
              <a:t>Add SSH key to your remote repository host for easy safe connection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91EE43DC-8A10-8C61-B4EE-A105E0BC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Not covered but handy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5C592-0071-0274-7DDE-D09A3F7FB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29860-80B1-E12E-B8BA-18508384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833667F-F22F-29BF-D54A-B96D10BA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2449388" cy="276999"/>
          </a:xfrm>
        </p:spPr>
        <p:txBody>
          <a:bodyPr/>
          <a:lstStyle/>
          <a:p>
            <a:r>
              <a:rPr lang="en-GB" dirty="0"/>
              <a:t>Chapter | colour mode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5ABA65-C634-5CBE-9688-708F7F8F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F22-94D2-4AA0-BF89-88265F9CF506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9EA65AE3-5487-D2AD-170D-AE2BC82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30BE655-6103-2BFA-592A-339FDBABB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8238" y="719138"/>
            <a:ext cx="7651524" cy="5281612"/>
          </a:xfrm>
          <a:prstGeom prst="rect">
            <a:avLst/>
          </a:prstGeom>
          <a:solidFill>
            <a:srgbClr val="EF6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0777323-906C-DF5C-A7CC-638E91A5FB5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138" y="1565275"/>
            <a:ext cx="4005803" cy="2251756"/>
            <a:chOff x="719138" y="1565275"/>
            <a:chExt cx="5348870" cy="30067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94DD20E-D09A-3168-4434-9035DE9CE8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1CACDCD9-FF5B-9526-11CC-9E62C636F4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089"/>
            </a:xfrm>
            <a:custGeom>
              <a:avLst/>
              <a:gdLst>
                <a:gd name="connsiteX0" fmla="*/ 9196825 w 12202751"/>
                <a:gd name="connsiteY0" fmla="*/ 6253791 h 6858000"/>
                <a:gd name="connsiteX1" fmla="*/ 9228283 w 12202751"/>
                <a:gd name="connsiteY1" fmla="*/ 6260764 h 6858000"/>
                <a:gd name="connsiteX2" fmla="*/ 9319129 w 12202751"/>
                <a:gd name="connsiteY2" fmla="*/ 6797771 h 6858000"/>
                <a:gd name="connsiteX3" fmla="*/ 9315062 w 12202751"/>
                <a:gd name="connsiteY3" fmla="*/ 6858000 h 6858000"/>
                <a:gd name="connsiteX4" fmla="*/ 8712780 w 12202751"/>
                <a:gd name="connsiteY4" fmla="*/ 6858000 h 6858000"/>
                <a:gd name="connsiteX5" fmla="*/ 8752852 w 12202751"/>
                <a:gd name="connsiteY5" fmla="*/ 6786092 h 6858000"/>
                <a:gd name="connsiteX6" fmla="*/ 9165949 w 12202751"/>
                <a:gd name="connsiteY6" fmla="*/ 6254507 h 6858000"/>
                <a:gd name="connsiteX7" fmla="*/ 9196825 w 12202751"/>
                <a:gd name="connsiteY7" fmla="*/ 6253791 h 6858000"/>
                <a:gd name="connsiteX8" fmla="*/ 6322661 w 12202751"/>
                <a:gd name="connsiteY8" fmla="*/ 860036 h 6858000"/>
                <a:gd name="connsiteX9" fmla="*/ 6406295 w 12202751"/>
                <a:gd name="connsiteY9" fmla="*/ 923793 h 6858000"/>
                <a:gd name="connsiteX10" fmla="*/ 6343263 w 12202751"/>
                <a:gd name="connsiteY10" fmla="*/ 1578190 h 6858000"/>
                <a:gd name="connsiteX11" fmla="*/ 3612233 w 12202751"/>
                <a:gd name="connsiteY11" fmla="*/ 6735009 h 6858000"/>
                <a:gd name="connsiteX12" fmla="*/ 3592717 w 12202751"/>
                <a:gd name="connsiteY12" fmla="*/ 6858000 h 6858000"/>
                <a:gd name="connsiteX13" fmla="*/ 0 w 12202751"/>
                <a:gd name="connsiteY13" fmla="*/ 6858000 h 6858000"/>
                <a:gd name="connsiteX14" fmla="*/ 0 w 12202751"/>
                <a:gd name="connsiteY14" fmla="*/ 6632489 h 6858000"/>
                <a:gd name="connsiteX15" fmla="*/ 339610 w 12202751"/>
                <a:gd name="connsiteY15" fmla="*/ 6322172 h 6858000"/>
                <a:gd name="connsiteX16" fmla="*/ 5674132 w 12202751"/>
                <a:gd name="connsiteY16" fmla="*/ 1607274 h 6858000"/>
                <a:gd name="connsiteX17" fmla="*/ 6322661 w 12202751"/>
                <a:gd name="connsiteY17" fmla="*/ 860036 h 6858000"/>
                <a:gd name="connsiteX18" fmla="*/ 11650950 w 12202751"/>
                <a:gd name="connsiteY18" fmla="*/ 0 h 6858000"/>
                <a:gd name="connsiteX19" fmla="*/ 12202751 w 12202751"/>
                <a:gd name="connsiteY19" fmla="*/ 0 h 6858000"/>
                <a:gd name="connsiteX20" fmla="*/ 12202751 w 12202751"/>
                <a:gd name="connsiteY20" fmla="*/ 4442690 h 6858000"/>
                <a:gd name="connsiteX21" fmla="*/ 12090669 w 12202751"/>
                <a:gd name="connsiteY21" fmla="*/ 4422014 h 6858000"/>
                <a:gd name="connsiteX22" fmla="*/ 10571396 w 12202751"/>
                <a:gd name="connsiteY22" fmla="*/ 2213198 h 6858000"/>
                <a:gd name="connsiteX23" fmla="*/ 11525799 w 12202751"/>
                <a:gd name="connsiteY23" fmla="*/ 135882 h 6858000"/>
                <a:gd name="connsiteX24" fmla="*/ 0 w 12202751"/>
                <a:gd name="connsiteY24" fmla="*/ 0 h 6858000"/>
                <a:gd name="connsiteX25" fmla="*/ 2054194 w 12202751"/>
                <a:gd name="connsiteY25" fmla="*/ 0 h 6858000"/>
                <a:gd name="connsiteX26" fmla="*/ 1941123 w 12202751"/>
                <a:gd name="connsiteY26" fmla="*/ 75811 h 6858000"/>
                <a:gd name="connsiteX27" fmla="*/ 206525 w 12202751"/>
                <a:gd name="connsiteY27" fmla="*/ 1437904 h 6858000"/>
                <a:gd name="connsiteX28" fmla="*/ 0 w 12202751"/>
                <a:gd name="connsiteY28" fmla="*/ 1632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02751" h="6858000">
                  <a:moveTo>
                    <a:pt x="9196825" y="6253791"/>
                  </a:moveTo>
                  <a:cubicBezTo>
                    <a:pt x="9207202" y="6254820"/>
                    <a:pt x="9217676" y="6257130"/>
                    <a:pt x="9228283" y="6260764"/>
                  </a:cubicBezTo>
                  <a:cubicBezTo>
                    <a:pt x="9307834" y="6289395"/>
                    <a:pt x="9333091" y="6516346"/>
                    <a:pt x="9319129" y="6797771"/>
                  </a:cubicBezTo>
                  <a:lnTo>
                    <a:pt x="9315062" y="6858000"/>
                  </a:lnTo>
                  <a:lnTo>
                    <a:pt x="8712780" y="6858000"/>
                  </a:lnTo>
                  <a:lnTo>
                    <a:pt x="8752852" y="6786092"/>
                  </a:lnTo>
                  <a:cubicBezTo>
                    <a:pt x="8924836" y="6476801"/>
                    <a:pt x="9040774" y="6272774"/>
                    <a:pt x="9165949" y="6254507"/>
                  </a:cubicBezTo>
                  <a:cubicBezTo>
                    <a:pt x="9176167" y="6253017"/>
                    <a:pt x="9186447" y="6252763"/>
                    <a:pt x="9196825" y="6253791"/>
                  </a:cubicBezTo>
                  <a:close/>
                  <a:moveTo>
                    <a:pt x="6322661" y="860036"/>
                  </a:moveTo>
                  <a:cubicBezTo>
                    <a:pt x="6359190" y="857387"/>
                    <a:pt x="6388114" y="876530"/>
                    <a:pt x="6406295" y="923793"/>
                  </a:cubicBezTo>
                  <a:cubicBezTo>
                    <a:pt x="6454783" y="1049825"/>
                    <a:pt x="6420842" y="1229178"/>
                    <a:pt x="6343263" y="1578190"/>
                  </a:cubicBezTo>
                  <a:cubicBezTo>
                    <a:pt x="5856638" y="3709453"/>
                    <a:pt x="3958041" y="5234882"/>
                    <a:pt x="3612233" y="6735009"/>
                  </a:cubicBezTo>
                  <a:lnTo>
                    <a:pt x="3592717" y="6858000"/>
                  </a:lnTo>
                  <a:lnTo>
                    <a:pt x="0" y="6858000"/>
                  </a:lnTo>
                  <a:lnTo>
                    <a:pt x="0" y="6632489"/>
                  </a:lnTo>
                  <a:lnTo>
                    <a:pt x="339610" y="6322172"/>
                  </a:lnTo>
                  <a:cubicBezTo>
                    <a:pt x="2196386" y="4691797"/>
                    <a:pt x="4577580" y="3447091"/>
                    <a:pt x="5674132" y="1607274"/>
                  </a:cubicBezTo>
                  <a:cubicBezTo>
                    <a:pt x="5863234" y="1292194"/>
                    <a:pt x="6164370" y="871513"/>
                    <a:pt x="6322661" y="860036"/>
                  </a:cubicBezTo>
                  <a:close/>
                  <a:moveTo>
                    <a:pt x="11650950" y="0"/>
                  </a:moveTo>
                  <a:lnTo>
                    <a:pt x="12202751" y="0"/>
                  </a:lnTo>
                  <a:lnTo>
                    <a:pt x="12202751" y="4442690"/>
                  </a:lnTo>
                  <a:lnTo>
                    <a:pt x="12090669" y="4422014"/>
                  </a:lnTo>
                  <a:cubicBezTo>
                    <a:pt x="11211465" y="4223417"/>
                    <a:pt x="10568413" y="3552240"/>
                    <a:pt x="10571396" y="2213198"/>
                  </a:cubicBezTo>
                  <a:cubicBezTo>
                    <a:pt x="10572439" y="1498198"/>
                    <a:pt x="10939503" y="807920"/>
                    <a:pt x="11525799" y="135882"/>
                  </a:cubicBezTo>
                  <a:close/>
                  <a:moveTo>
                    <a:pt x="0" y="0"/>
                  </a:moveTo>
                  <a:lnTo>
                    <a:pt x="2054194" y="0"/>
                  </a:lnTo>
                  <a:lnTo>
                    <a:pt x="1941123" y="75811"/>
                  </a:lnTo>
                  <a:cubicBezTo>
                    <a:pt x="1355823" y="476321"/>
                    <a:pt x="767225" y="928929"/>
                    <a:pt x="206525" y="1437904"/>
                  </a:cubicBezTo>
                  <a:lnTo>
                    <a:pt x="0" y="1632346"/>
                  </a:lnTo>
                  <a:close/>
                </a:path>
              </a:pathLst>
            </a:custGeom>
            <a:solidFill>
              <a:srgbClr val="007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/>
                <a:t> </a:t>
              </a:r>
              <a:endParaRPr lang="en-GB" sz="1600" dirty="0"/>
            </a:p>
          </p:txBody>
        </p:sp>
      </p:grp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F114830-DE4A-DDBD-1237-E11659EB09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2533" y="2697634"/>
            <a:ext cx="5288703" cy="66684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dirty="0"/>
              <a:t>External links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C27254FD-FFEB-A789-4AF4-1C4DB4CCC9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1879" y="3484632"/>
            <a:ext cx="529410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Try it out yourself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65C363A3-7698-0469-6858-CBC12E3124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5226" y="1980190"/>
            <a:ext cx="1553631" cy="1421928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9600" b="0" i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12DA-6B0B-595E-36E9-C8CB48111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66DFE-7A3A-17F7-A8C0-F617B88D2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6B97ED-AEB4-9E7B-6A96-E37B723C13D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AFD28651-819B-FF4A-6DD1-0D7FA2F5642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2D88F9E-795B-9319-79F8-3903F337C4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pPr lvl="2"/>
            <a:r>
              <a:rPr lang="en-GB" dirty="0"/>
              <a:t>Simple guide	- </a:t>
            </a:r>
            <a:r>
              <a:rPr lang="en-GB" dirty="0">
                <a:hlinkClick r:id="rId2"/>
              </a:rPr>
              <a:t>https://rogerdudler.github.io/git-guide/</a:t>
            </a:r>
            <a:endParaRPr lang="en-GB" dirty="0"/>
          </a:p>
          <a:p>
            <a:pPr lvl="2"/>
            <a:r>
              <a:rPr lang="en-GB" dirty="0"/>
              <a:t>Cheat sheet	- </a:t>
            </a:r>
            <a:r>
              <a:rPr lang="en-GB" dirty="0">
                <a:hlinkClick r:id="rId3"/>
              </a:rPr>
              <a:t>https://git-scm.com/cheat-sheet</a:t>
            </a:r>
            <a:endParaRPr lang="en-GB" dirty="0"/>
          </a:p>
          <a:p>
            <a:pPr lvl="2"/>
            <a:r>
              <a:rPr lang="en-GB" dirty="0"/>
              <a:t>Merge tutorial	- </a:t>
            </a:r>
            <a:r>
              <a:rPr lang="en-GB" dirty="0">
                <a:hlinkClick r:id="rId4"/>
              </a:rPr>
              <a:t>https://www.w3schools.com/git/git_merge_conflicts.asp</a:t>
            </a:r>
            <a:endParaRPr lang="en-GB" dirty="0"/>
          </a:p>
          <a:p>
            <a:pPr lvl="2"/>
            <a:r>
              <a:rPr lang="en-GB" dirty="0"/>
              <a:t>SSH Key	- </a:t>
            </a:r>
            <a:r>
              <a:rPr lang="en-GB" dirty="0">
                <a:hlinkClick r:id="rId5"/>
              </a:rPr>
              <a:t>https://docs.gitlab.com/user/ssh/</a:t>
            </a:r>
            <a:endParaRPr lang="en-GB" dirty="0"/>
          </a:p>
          <a:p>
            <a:pPr lvl="2"/>
            <a:r>
              <a:rPr lang="en-GB" dirty="0"/>
              <a:t>VS Code Git	- </a:t>
            </a:r>
            <a:r>
              <a:rPr lang="nl-NL" dirty="0">
                <a:hlinkClick r:id="rId6" tooltip="https://code.visualstudio.com/docs/sourcecontrol/overview"/>
              </a:rPr>
              <a:t>https://code.visualstudio.com/docs/sourcecontrol/overview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E99B2FF-ECFC-9678-D4D0-1A96E4A8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Useful tutorials/cheat 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F1495-905E-40A8-3B79-F539880DC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CABCDA32-BC14-A5D4-05B8-0BCC7813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| dark mode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7A1CDF-CE7A-2845-FCD6-C8689DAE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09C8-8D8F-4388-A318-091A920EF2FA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C89D748-71DD-4DAC-8848-8CDE7F6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6102112-C438-D13C-6335-326E6F2420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8238" y="719138"/>
            <a:ext cx="7651524" cy="5281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E21F999-9BE4-73A4-CEC3-8DB27FA1FE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138" y="1565275"/>
            <a:ext cx="4005803" cy="2251756"/>
            <a:chOff x="719138" y="1565275"/>
            <a:chExt cx="5348870" cy="30067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86B24DA-A24B-B5D4-D76A-70FD016CDC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02A74C40-C846-C559-1C08-87DDD3CDA6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089"/>
            </a:xfrm>
            <a:custGeom>
              <a:avLst/>
              <a:gdLst>
                <a:gd name="connsiteX0" fmla="*/ 9196825 w 12202751"/>
                <a:gd name="connsiteY0" fmla="*/ 6253791 h 6858000"/>
                <a:gd name="connsiteX1" fmla="*/ 9228283 w 12202751"/>
                <a:gd name="connsiteY1" fmla="*/ 6260764 h 6858000"/>
                <a:gd name="connsiteX2" fmla="*/ 9319129 w 12202751"/>
                <a:gd name="connsiteY2" fmla="*/ 6797771 h 6858000"/>
                <a:gd name="connsiteX3" fmla="*/ 9315062 w 12202751"/>
                <a:gd name="connsiteY3" fmla="*/ 6858000 h 6858000"/>
                <a:gd name="connsiteX4" fmla="*/ 8712780 w 12202751"/>
                <a:gd name="connsiteY4" fmla="*/ 6858000 h 6858000"/>
                <a:gd name="connsiteX5" fmla="*/ 8752852 w 12202751"/>
                <a:gd name="connsiteY5" fmla="*/ 6786092 h 6858000"/>
                <a:gd name="connsiteX6" fmla="*/ 9165949 w 12202751"/>
                <a:gd name="connsiteY6" fmla="*/ 6254507 h 6858000"/>
                <a:gd name="connsiteX7" fmla="*/ 9196825 w 12202751"/>
                <a:gd name="connsiteY7" fmla="*/ 6253791 h 6858000"/>
                <a:gd name="connsiteX8" fmla="*/ 6322661 w 12202751"/>
                <a:gd name="connsiteY8" fmla="*/ 860036 h 6858000"/>
                <a:gd name="connsiteX9" fmla="*/ 6406295 w 12202751"/>
                <a:gd name="connsiteY9" fmla="*/ 923793 h 6858000"/>
                <a:gd name="connsiteX10" fmla="*/ 6343263 w 12202751"/>
                <a:gd name="connsiteY10" fmla="*/ 1578190 h 6858000"/>
                <a:gd name="connsiteX11" fmla="*/ 3612233 w 12202751"/>
                <a:gd name="connsiteY11" fmla="*/ 6735009 h 6858000"/>
                <a:gd name="connsiteX12" fmla="*/ 3592717 w 12202751"/>
                <a:gd name="connsiteY12" fmla="*/ 6858000 h 6858000"/>
                <a:gd name="connsiteX13" fmla="*/ 0 w 12202751"/>
                <a:gd name="connsiteY13" fmla="*/ 6858000 h 6858000"/>
                <a:gd name="connsiteX14" fmla="*/ 0 w 12202751"/>
                <a:gd name="connsiteY14" fmla="*/ 6632489 h 6858000"/>
                <a:gd name="connsiteX15" fmla="*/ 339610 w 12202751"/>
                <a:gd name="connsiteY15" fmla="*/ 6322172 h 6858000"/>
                <a:gd name="connsiteX16" fmla="*/ 5674132 w 12202751"/>
                <a:gd name="connsiteY16" fmla="*/ 1607274 h 6858000"/>
                <a:gd name="connsiteX17" fmla="*/ 6322661 w 12202751"/>
                <a:gd name="connsiteY17" fmla="*/ 860036 h 6858000"/>
                <a:gd name="connsiteX18" fmla="*/ 11650950 w 12202751"/>
                <a:gd name="connsiteY18" fmla="*/ 0 h 6858000"/>
                <a:gd name="connsiteX19" fmla="*/ 12202751 w 12202751"/>
                <a:gd name="connsiteY19" fmla="*/ 0 h 6858000"/>
                <a:gd name="connsiteX20" fmla="*/ 12202751 w 12202751"/>
                <a:gd name="connsiteY20" fmla="*/ 4442690 h 6858000"/>
                <a:gd name="connsiteX21" fmla="*/ 12090669 w 12202751"/>
                <a:gd name="connsiteY21" fmla="*/ 4422014 h 6858000"/>
                <a:gd name="connsiteX22" fmla="*/ 10571396 w 12202751"/>
                <a:gd name="connsiteY22" fmla="*/ 2213198 h 6858000"/>
                <a:gd name="connsiteX23" fmla="*/ 11525799 w 12202751"/>
                <a:gd name="connsiteY23" fmla="*/ 135882 h 6858000"/>
                <a:gd name="connsiteX24" fmla="*/ 0 w 12202751"/>
                <a:gd name="connsiteY24" fmla="*/ 0 h 6858000"/>
                <a:gd name="connsiteX25" fmla="*/ 2054194 w 12202751"/>
                <a:gd name="connsiteY25" fmla="*/ 0 h 6858000"/>
                <a:gd name="connsiteX26" fmla="*/ 1941123 w 12202751"/>
                <a:gd name="connsiteY26" fmla="*/ 75811 h 6858000"/>
                <a:gd name="connsiteX27" fmla="*/ 206525 w 12202751"/>
                <a:gd name="connsiteY27" fmla="*/ 1437904 h 6858000"/>
                <a:gd name="connsiteX28" fmla="*/ 0 w 12202751"/>
                <a:gd name="connsiteY28" fmla="*/ 1632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02751" h="6858000">
                  <a:moveTo>
                    <a:pt x="9196825" y="6253791"/>
                  </a:moveTo>
                  <a:cubicBezTo>
                    <a:pt x="9207202" y="6254820"/>
                    <a:pt x="9217676" y="6257130"/>
                    <a:pt x="9228283" y="6260764"/>
                  </a:cubicBezTo>
                  <a:cubicBezTo>
                    <a:pt x="9307834" y="6289395"/>
                    <a:pt x="9333091" y="6516346"/>
                    <a:pt x="9319129" y="6797771"/>
                  </a:cubicBezTo>
                  <a:lnTo>
                    <a:pt x="9315062" y="6858000"/>
                  </a:lnTo>
                  <a:lnTo>
                    <a:pt x="8712780" y="6858000"/>
                  </a:lnTo>
                  <a:lnTo>
                    <a:pt x="8752852" y="6786092"/>
                  </a:lnTo>
                  <a:cubicBezTo>
                    <a:pt x="8924836" y="6476801"/>
                    <a:pt x="9040774" y="6272774"/>
                    <a:pt x="9165949" y="6254507"/>
                  </a:cubicBezTo>
                  <a:cubicBezTo>
                    <a:pt x="9176167" y="6253017"/>
                    <a:pt x="9186447" y="6252763"/>
                    <a:pt x="9196825" y="6253791"/>
                  </a:cubicBezTo>
                  <a:close/>
                  <a:moveTo>
                    <a:pt x="6322661" y="860036"/>
                  </a:moveTo>
                  <a:cubicBezTo>
                    <a:pt x="6359190" y="857387"/>
                    <a:pt x="6388114" y="876530"/>
                    <a:pt x="6406295" y="923793"/>
                  </a:cubicBezTo>
                  <a:cubicBezTo>
                    <a:pt x="6454783" y="1049825"/>
                    <a:pt x="6420842" y="1229178"/>
                    <a:pt x="6343263" y="1578190"/>
                  </a:cubicBezTo>
                  <a:cubicBezTo>
                    <a:pt x="5856638" y="3709453"/>
                    <a:pt x="3958041" y="5234882"/>
                    <a:pt x="3612233" y="6735009"/>
                  </a:cubicBezTo>
                  <a:lnTo>
                    <a:pt x="3592717" y="6858000"/>
                  </a:lnTo>
                  <a:lnTo>
                    <a:pt x="0" y="6858000"/>
                  </a:lnTo>
                  <a:lnTo>
                    <a:pt x="0" y="6632489"/>
                  </a:lnTo>
                  <a:lnTo>
                    <a:pt x="339610" y="6322172"/>
                  </a:lnTo>
                  <a:cubicBezTo>
                    <a:pt x="2196386" y="4691797"/>
                    <a:pt x="4577580" y="3447091"/>
                    <a:pt x="5674132" y="1607274"/>
                  </a:cubicBezTo>
                  <a:cubicBezTo>
                    <a:pt x="5863234" y="1292194"/>
                    <a:pt x="6164370" y="871513"/>
                    <a:pt x="6322661" y="860036"/>
                  </a:cubicBezTo>
                  <a:close/>
                  <a:moveTo>
                    <a:pt x="11650950" y="0"/>
                  </a:moveTo>
                  <a:lnTo>
                    <a:pt x="12202751" y="0"/>
                  </a:lnTo>
                  <a:lnTo>
                    <a:pt x="12202751" y="4442690"/>
                  </a:lnTo>
                  <a:lnTo>
                    <a:pt x="12090669" y="4422014"/>
                  </a:lnTo>
                  <a:cubicBezTo>
                    <a:pt x="11211465" y="4223417"/>
                    <a:pt x="10568413" y="3552240"/>
                    <a:pt x="10571396" y="2213198"/>
                  </a:cubicBezTo>
                  <a:cubicBezTo>
                    <a:pt x="10572439" y="1498198"/>
                    <a:pt x="10939503" y="807920"/>
                    <a:pt x="11525799" y="135882"/>
                  </a:cubicBezTo>
                  <a:close/>
                  <a:moveTo>
                    <a:pt x="0" y="0"/>
                  </a:moveTo>
                  <a:lnTo>
                    <a:pt x="2054194" y="0"/>
                  </a:lnTo>
                  <a:lnTo>
                    <a:pt x="1941123" y="75811"/>
                  </a:lnTo>
                  <a:cubicBezTo>
                    <a:pt x="1355823" y="476321"/>
                    <a:pt x="767225" y="928929"/>
                    <a:pt x="206525" y="1437904"/>
                  </a:cubicBezTo>
                  <a:lnTo>
                    <a:pt x="0" y="16323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/>
                <a:t> </a:t>
              </a:r>
              <a:endParaRPr lang="en-GB" sz="1600" dirty="0"/>
            </a:p>
          </p:txBody>
        </p:sp>
      </p:grp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80D4DB86-2992-F491-DE66-9AF86B0B79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2533" y="2697634"/>
            <a:ext cx="5288703" cy="66684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dirty="0"/>
              <a:t>Introduction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8368531F-D3CE-C101-0DFF-9A8A19E2EA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1879" y="3484632"/>
            <a:ext cx="529410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Reasons to use Git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5F16DBA-8655-CF0A-8BAC-50EAA8514B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5226" y="1980190"/>
            <a:ext cx="1553631" cy="1421928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9600" b="0" i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721CC7-F76F-905C-1139-F469D602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F01D6-C657-6805-8362-85FA04E9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D7585B-BD1A-5A2D-1485-196FF183814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BD3B0DE7-53E8-24CC-DA5E-4673FB2BD0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F6174FC-E441-E757-0AE6-88368D527E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pPr lvl="2"/>
            <a:r>
              <a:rPr lang="en-GB" dirty="0"/>
              <a:t>R. Kavinkumar, “90% of Companies Use Git. Why Are So Many Developers Still Ignoring It?,” </a:t>
            </a:r>
            <a:r>
              <a:rPr lang="en-GB" i="1" dirty="0"/>
              <a:t>LinkedIn</a:t>
            </a:r>
            <a:r>
              <a:rPr lang="en-GB" dirty="0"/>
              <a:t>, Oct. 19, 2025. [Online]. Available: </a:t>
            </a:r>
            <a:r>
              <a:rPr lang="en-GB" dirty="0">
                <a:hlinkClick r:id="rId2"/>
              </a:rPr>
              <a:t>https://www.linkedin.com/pulse/90-companies-use-git-why-so-many-developers-still-ignoring-r-o0r0c</a:t>
            </a:r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1E208418-A8B5-BF57-9B36-F0F959AA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48CC0-61C0-92B2-7729-802FC8B2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EC726-6578-53F1-5BA8-160C1578A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2199D5-613B-024B-DB17-E81B0CA3032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1E01E34-6281-174C-ED48-DB5C52F4A2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62A0414-4A92-DFC1-E34C-1F6FF8BC5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pPr marL="342900" lvl="2" indent="-34290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Version control for </a:t>
            </a:r>
            <a:r>
              <a:rPr lang="en-GB" sz="2400" b="1" dirty="0"/>
              <a:t>text</a:t>
            </a:r>
            <a:r>
              <a:rPr lang="en-GB" sz="2400" dirty="0"/>
              <a:t> files</a:t>
            </a:r>
          </a:p>
          <a:p>
            <a:pPr marL="342900" lvl="2" indent="-34290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Linus Torvalds (Linux creator)</a:t>
            </a:r>
          </a:p>
          <a:p>
            <a:pPr marL="342900" lvl="2" indent="-34290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Junio Hamano</a:t>
            </a:r>
          </a:p>
          <a:p>
            <a:pPr marL="342900" lvl="2" indent="-34290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Development: 2005-present</a:t>
            </a:r>
          </a:p>
          <a:p>
            <a:pPr marL="342900" lvl="2" indent="-34290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Used by all programmers &amp; most companies</a:t>
            </a:r>
          </a:p>
          <a:p>
            <a:pPr marL="342900" lvl="2" indent="-34290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And can be useful in IP2, IP3, Chip design, Next Gen and BAP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FE510424-FD23-66FC-04DE-8F99F5A2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Introduction	- Git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A08C0-0802-51B3-53EF-9AB840F67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AC43-9E57-9D20-227F-4FD2A2519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7B72FF-07D0-1904-ACA7-A226F55BA1B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EDD5A86C-4269-F83A-6DC4-56679E4E4AB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BD0B320-6F57-009F-D8AF-D0F42C84D9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r>
              <a:rPr lang="en-US" dirty="0"/>
              <a:t>Git from </a:t>
            </a:r>
            <a:r>
              <a:rPr lang="en-US" dirty="0">
                <a:hlinkClick r:id="rId2" tooltip="https://git-scm.com/install"/>
              </a:rPr>
              <a:t>https://git-scm.com/install</a:t>
            </a:r>
            <a:endParaRPr lang="en-US" dirty="0"/>
          </a:p>
          <a:p>
            <a:r>
              <a:rPr lang="en-US" dirty="0"/>
              <a:t>VS Code from </a:t>
            </a:r>
            <a:r>
              <a:rPr lang="en-US" dirty="0">
                <a:hlinkClick r:id="rId3" tooltip="https://code.visualstudio.com/download"/>
              </a:rPr>
              <a:t>https://code.visualstudio.com/download</a:t>
            </a:r>
            <a:endParaRPr lang="en-US" dirty="0"/>
          </a:p>
          <a:p>
            <a:r>
              <a:rPr lang="en-US" dirty="0"/>
              <a:t>VS Code Git Graph extension from </a:t>
            </a:r>
            <a:r>
              <a:rPr lang="nl-NL" sz="2000" dirty="0">
                <a:hlinkClick r:id="rId4" tooltip="https://marketplace.visualstudio.com/items?itemname=mhutchie.git-graph"/>
              </a:rPr>
              <a:t>https://marketplace.visualstudio.com/items?itemName=mhutchie.git-graph</a:t>
            </a:r>
            <a:endParaRPr lang="nl-NL" sz="2000" dirty="0"/>
          </a:p>
          <a:p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gitlab</a:t>
            </a:r>
            <a:r>
              <a:rPr lang="nl-NL" dirty="0"/>
              <a:t> </a:t>
            </a:r>
            <a:r>
              <a:rPr lang="nl-NL" dirty="0" err="1"/>
              <a:t>repository</a:t>
            </a:r>
            <a:r>
              <a:rPr lang="nl-NL" dirty="0"/>
              <a:t> on </a:t>
            </a:r>
            <a:r>
              <a:rPr lang="nl-NL" dirty="0">
                <a:hlinkClick r:id="rId5" tooltip="https://gitlab.ewi.tudelft.nl/ee1l2/2025-2026"/>
              </a:rPr>
              <a:t>https://gitlab.ewi.tudelft.nl/ee1l2/2025-2026</a:t>
            </a:r>
            <a:endParaRPr lang="en-GB" sz="2400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9D7F2C0A-C10B-EE8F-00AE-52D4F74A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Introduction	- Required software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3DE81-CF93-B3F1-0705-67002635A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8E7C436-EC2A-9405-90CB-80D54AC6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2449388" cy="276999"/>
          </a:xfrm>
        </p:spPr>
        <p:txBody>
          <a:bodyPr/>
          <a:lstStyle/>
          <a:p>
            <a:r>
              <a:rPr lang="en-GB" dirty="0"/>
              <a:t>Chapter | colour mode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7A1CDF-CE7A-2845-FCD6-C8689DAE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F22-94D2-4AA0-BF89-88265F9CF506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C89D748-71DD-4DAC-8848-8CDE7F6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7F21320-E507-82EC-7262-50851D3CBC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8238" y="719138"/>
            <a:ext cx="7651524" cy="5281612"/>
          </a:xfrm>
          <a:prstGeom prst="rect">
            <a:avLst/>
          </a:prstGeom>
          <a:solidFill>
            <a:srgbClr val="6F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C4D7E79-8F48-60CE-0514-1ADC020B65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138" y="1565275"/>
            <a:ext cx="4005803" cy="2251756"/>
            <a:chOff x="719138" y="1565275"/>
            <a:chExt cx="5348870" cy="30067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110ABE8C-C934-CB0D-3B36-E2A2ABBCAD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E41EEBF8-9DAA-E217-BE74-8FCDB293B0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089"/>
            </a:xfrm>
            <a:custGeom>
              <a:avLst/>
              <a:gdLst>
                <a:gd name="connsiteX0" fmla="*/ 9196825 w 12202751"/>
                <a:gd name="connsiteY0" fmla="*/ 6253791 h 6858000"/>
                <a:gd name="connsiteX1" fmla="*/ 9228283 w 12202751"/>
                <a:gd name="connsiteY1" fmla="*/ 6260764 h 6858000"/>
                <a:gd name="connsiteX2" fmla="*/ 9319129 w 12202751"/>
                <a:gd name="connsiteY2" fmla="*/ 6797771 h 6858000"/>
                <a:gd name="connsiteX3" fmla="*/ 9315062 w 12202751"/>
                <a:gd name="connsiteY3" fmla="*/ 6858000 h 6858000"/>
                <a:gd name="connsiteX4" fmla="*/ 8712780 w 12202751"/>
                <a:gd name="connsiteY4" fmla="*/ 6858000 h 6858000"/>
                <a:gd name="connsiteX5" fmla="*/ 8752852 w 12202751"/>
                <a:gd name="connsiteY5" fmla="*/ 6786092 h 6858000"/>
                <a:gd name="connsiteX6" fmla="*/ 9165949 w 12202751"/>
                <a:gd name="connsiteY6" fmla="*/ 6254507 h 6858000"/>
                <a:gd name="connsiteX7" fmla="*/ 9196825 w 12202751"/>
                <a:gd name="connsiteY7" fmla="*/ 6253791 h 6858000"/>
                <a:gd name="connsiteX8" fmla="*/ 6322661 w 12202751"/>
                <a:gd name="connsiteY8" fmla="*/ 860036 h 6858000"/>
                <a:gd name="connsiteX9" fmla="*/ 6406295 w 12202751"/>
                <a:gd name="connsiteY9" fmla="*/ 923793 h 6858000"/>
                <a:gd name="connsiteX10" fmla="*/ 6343263 w 12202751"/>
                <a:gd name="connsiteY10" fmla="*/ 1578190 h 6858000"/>
                <a:gd name="connsiteX11" fmla="*/ 3612233 w 12202751"/>
                <a:gd name="connsiteY11" fmla="*/ 6735009 h 6858000"/>
                <a:gd name="connsiteX12" fmla="*/ 3592717 w 12202751"/>
                <a:gd name="connsiteY12" fmla="*/ 6858000 h 6858000"/>
                <a:gd name="connsiteX13" fmla="*/ 0 w 12202751"/>
                <a:gd name="connsiteY13" fmla="*/ 6858000 h 6858000"/>
                <a:gd name="connsiteX14" fmla="*/ 0 w 12202751"/>
                <a:gd name="connsiteY14" fmla="*/ 6632489 h 6858000"/>
                <a:gd name="connsiteX15" fmla="*/ 339610 w 12202751"/>
                <a:gd name="connsiteY15" fmla="*/ 6322172 h 6858000"/>
                <a:gd name="connsiteX16" fmla="*/ 5674132 w 12202751"/>
                <a:gd name="connsiteY16" fmla="*/ 1607274 h 6858000"/>
                <a:gd name="connsiteX17" fmla="*/ 6322661 w 12202751"/>
                <a:gd name="connsiteY17" fmla="*/ 860036 h 6858000"/>
                <a:gd name="connsiteX18" fmla="*/ 11650950 w 12202751"/>
                <a:gd name="connsiteY18" fmla="*/ 0 h 6858000"/>
                <a:gd name="connsiteX19" fmla="*/ 12202751 w 12202751"/>
                <a:gd name="connsiteY19" fmla="*/ 0 h 6858000"/>
                <a:gd name="connsiteX20" fmla="*/ 12202751 w 12202751"/>
                <a:gd name="connsiteY20" fmla="*/ 4442690 h 6858000"/>
                <a:gd name="connsiteX21" fmla="*/ 12090669 w 12202751"/>
                <a:gd name="connsiteY21" fmla="*/ 4422014 h 6858000"/>
                <a:gd name="connsiteX22" fmla="*/ 10571396 w 12202751"/>
                <a:gd name="connsiteY22" fmla="*/ 2213198 h 6858000"/>
                <a:gd name="connsiteX23" fmla="*/ 11525799 w 12202751"/>
                <a:gd name="connsiteY23" fmla="*/ 135882 h 6858000"/>
                <a:gd name="connsiteX24" fmla="*/ 0 w 12202751"/>
                <a:gd name="connsiteY24" fmla="*/ 0 h 6858000"/>
                <a:gd name="connsiteX25" fmla="*/ 2054194 w 12202751"/>
                <a:gd name="connsiteY25" fmla="*/ 0 h 6858000"/>
                <a:gd name="connsiteX26" fmla="*/ 1941123 w 12202751"/>
                <a:gd name="connsiteY26" fmla="*/ 75811 h 6858000"/>
                <a:gd name="connsiteX27" fmla="*/ 206525 w 12202751"/>
                <a:gd name="connsiteY27" fmla="*/ 1437904 h 6858000"/>
                <a:gd name="connsiteX28" fmla="*/ 0 w 12202751"/>
                <a:gd name="connsiteY28" fmla="*/ 1632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02751" h="6858000">
                  <a:moveTo>
                    <a:pt x="9196825" y="6253791"/>
                  </a:moveTo>
                  <a:cubicBezTo>
                    <a:pt x="9207202" y="6254820"/>
                    <a:pt x="9217676" y="6257130"/>
                    <a:pt x="9228283" y="6260764"/>
                  </a:cubicBezTo>
                  <a:cubicBezTo>
                    <a:pt x="9307834" y="6289395"/>
                    <a:pt x="9333091" y="6516346"/>
                    <a:pt x="9319129" y="6797771"/>
                  </a:cubicBezTo>
                  <a:lnTo>
                    <a:pt x="9315062" y="6858000"/>
                  </a:lnTo>
                  <a:lnTo>
                    <a:pt x="8712780" y="6858000"/>
                  </a:lnTo>
                  <a:lnTo>
                    <a:pt x="8752852" y="6786092"/>
                  </a:lnTo>
                  <a:cubicBezTo>
                    <a:pt x="8924836" y="6476801"/>
                    <a:pt x="9040774" y="6272774"/>
                    <a:pt x="9165949" y="6254507"/>
                  </a:cubicBezTo>
                  <a:cubicBezTo>
                    <a:pt x="9176167" y="6253017"/>
                    <a:pt x="9186447" y="6252763"/>
                    <a:pt x="9196825" y="6253791"/>
                  </a:cubicBezTo>
                  <a:close/>
                  <a:moveTo>
                    <a:pt x="6322661" y="860036"/>
                  </a:moveTo>
                  <a:cubicBezTo>
                    <a:pt x="6359190" y="857387"/>
                    <a:pt x="6388114" y="876530"/>
                    <a:pt x="6406295" y="923793"/>
                  </a:cubicBezTo>
                  <a:cubicBezTo>
                    <a:pt x="6454783" y="1049825"/>
                    <a:pt x="6420842" y="1229178"/>
                    <a:pt x="6343263" y="1578190"/>
                  </a:cubicBezTo>
                  <a:cubicBezTo>
                    <a:pt x="5856638" y="3709453"/>
                    <a:pt x="3958041" y="5234882"/>
                    <a:pt x="3612233" y="6735009"/>
                  </a:cubicBezTo>
                  <a:lnTo>
                    <a:pt x="3592717" y="6858000"/>
                  </a:lnTo>
                  <a:lnTo>
                    <a:pt x="0" y="6858000"/>
                  </a:lnTo>
                  <a:lnTo>
                    <a:pt x="0" y="6632489"/>
                  </a:lnTo>
                  <a:lnTo>
                    <a:pt x="339610" y="6322172"/>
                  </a:lnTo>
                  <a:cubicBezTo>
                    <a:pt x="2196386" y="4691797"/>
                    <a:pt x="4577580" y="3447091"/>
                    <a:pt x="5674132" y="1607274"/>
                  </a:cubicBezTo>
                  <a:cubicBezTo>
                    <a:pt x="5863234" y="1292194"/>
                    <a:pt x="6164370" y="871513"/>
                    <a:pt x="6322661" y="860036"/>
                  </a:cubicBezTo>
                  <a:close/>
                  <a:moveTo>
                    <a:pt x="11650950" y="0"/>
                  </a:moveTo>
                  <a:lnTo>
                    <a:pt x="12202751" y="0"/>
                  </a:lnTo>
                  <a:lnTo>
                    <a:pt x="12202751" y="4442690"/>
                  </a:lnTo>
                  <a:lnTo>
                    <a:pt x="12090669" y="4422014"/>
                  </a:lnTo>
                  <a:cubicBezTo>
                    <a:pt x="11211465" y="4223417"/>
                    <a:pt x="10568413" y="3552240"/>
                    <a:pt x="10571396" y="2213198"/>
                  </a:cubicBezTo>
                  <a:cubicBezTo>
                    <a:pt x="10572439" y="1498198"/>
                    <a:pt x="10939503" y="807920"/>
                    <a:pt x="11525799" y="135882"/>
                  </a:cubicBezTo>
                  <a:close/>
                  <a:moveTo>
                    <a:pt x="0" y="0"/>
                  </a:moveTo>
                  <a:lnTo>
                    <a:pt x="2054194" y="0"/>
                  </a:lnTo>
                  <a:lnTo>
                    <a:pt x="1941123" y="75811"/>
                  </a:lnTo>
                  <a:cubicBezTo>
                    <a:pt x="1355823" y="476321"/>
                    <a:pt x="767225" y="928929"/>
                    <a:pt x="206525" y="1437904"/>
                  </a:cubicBezTo>
                  <a:lnTo>
                    <a:pt x="0" y="1632346"/>
                  </a:lnTo>
                  <a:close/>
                </a:path>
              </a:pathLst>
            </a:custGeom>
            <a:solidFill>
              <a:srgbClr val="007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/>
                <a:t> </a:t>
              </a:r>
              <a:endParaRPr lang="en-GB" sz="1600" dirty="0"/>
            </a:p>
          </p:txBody>
        </p:sp>
      </p:grp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904ECCCE-3C2D-9085-7607-58AA5A2E95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2533" y="2697634"/>
            <a:ext cx="5288703" cy="66684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dirty="0"/>
              <a:t>What is Git?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AE8CE8D-CE36-65AA-52BC-3B8D0F7E8C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1879" y="3484632"/>
            <a:ext cx="529410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Short description 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FC6E48BE-16C4-90C6-A537-A038938CAC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5226" y="1980190"/>
            <a:ext cx="1553631" cy="1421928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9600" b="0" i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38EAD-1201-975A-01EB-F89E546A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170BF5B-A0D3-40D7-127C-193948BB8D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9" t="5345" r="955"/>
          <a:stretch>
            <a:fillRect/>
          </a:stretch>
        </p:blipFill>
        <p:spPr>
          <a:xfrm rot="16200000">
            <a:off x="-1311372" y="2357538"/>
            <a:ext cx="6172198" cy="2108730"/>
          </a:xfrm>
          <a:prstGeom prst="rect">
            <a:avLst/>
          </a:prstGeom>
          <a:pattFill prst="pct60">
            <a:fgClr>
              <a:srgbClr val="FFFFFF">
                <a:lumMod val="95000"/>
              </a:srgbClr>
            </a:fgClr>
            <a:bgClr>
              <a:srgbClr val="FFFFFF">
                <a:lumMod val="85000"/>
              </a:srgbClr>
            </a:bgClr>
          </a:pattFill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C9B98-48CC-5672-41D8-8D89334B1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3763" y="1819174"/>
            <a:ext cx="4655999" cy="4181575"/>
          </a:xfrm>
        </p:spPr>
        <p:txBody>
          <a:bodyPr/>
          <a:lstStyle/>
          <a:p>
            <a:r>
              <a:rPr lang="en-GB" sz="2400" dirty="0"/>
              <a:t>Keep track of projects</a:t>
            </a:r>
          </a:p>
          <a:p>
            <a:r>
              <a:rPr lang="en-GB" sz="2400" dirty="0"/>
              <a:t>Commits and Branches</a:t>
            </a:r>
          </a:p>
          <a:p>
            <a:r>
              <a:rPr lang="en-GB" sz="2400" dirty="0"/>
              <a:t>Git vs remote</a:t>
            </a:r>
          </a:p>
          <a:p>
            <a:pPr lvl="1"/>
            <a:r>
              <a:rPr lang="en-GB" sz="2400" dirty="0"/>
              <a:t>GitHub</a:t>
            </a:r>
          </a:p>
          <a:p>
            <a:pPr lvl="1"/>
            <a:r>
              <a:rPr lang="en-GB" sz="2400" dirty="0"/>
              <a:t>Gitlab</a:t>
            </a:r>
          </a:p>
          <a:p>
            <a:r>
              <a:rPr lang="en-GB" sz="2400" dirty="0"/>
              <a:t>Terminology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0F7B-F888-7382-2349-114459CC59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C2C4E5-801A-4D7B-9587-98E342A15327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5F95D-759A-4A5D-CBF7-06F5CFFE09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E1A25E-27CD-2C4D-BB78-ACB679E5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Commits, branches and remotes</a:t>
            </a:r>
          </a:p>
        </p:txBody>
      </p:sp>
      <p:pic>
        <p:nvPicPr>
          <p:cNvPr id="1028" name="Picture 4" descr="Gitlab Vector SVG Icon - SVG Repo">
            <a:extLst>
              <a:ext uri="{FF2B5EF4-FFF2-40B4-BE49-F238E27FC236}">
                <a16:creationId xmlns:a16="http://schemas.microsoft.com/office/drawing/2014/main" id="{5C580B11-6001-660C-99E9-6F9122A5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37" y="4591050"/>
            <a:ext cx="15525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524D9A-37C9-9470-BB41-660776B427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6C1D9F-D0B8-0EDD-C101-DF3B42DCFA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ownload Github, Github Logo, Github Icon. Royalty-Free ...">
            <a:extLst>
              <a:ext uri="{FF2B5EF4-FFF2-40B4-BE49-F238E27FC236}">
                <a16:creationId xmlns:a16="http://schemas.microsoft.com/office/drawing/2014/main" id="{5DF19EC1-51A4-6A20-09B3-29FAEABC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22454"/>
            <a:ext cx="2457651" cy="24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C5390C-01F3-D924-C078-211445229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1949-7EAD-6F12-31EF-72C50C0B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470EFE4-1755-7434-01E8-05614D1A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9019"/>
            <a:ext cx="2449388" cy="276999"/>
          </a:xfrm>
        </p:spPr>
        <p:txBody>
          <a:bodyPr/>
          <a:lstStyle/>
          <a:p>
            <a:r>
              <a:rPr lang="en-GB" dirty="0"/>
              <a:t>Chapter | colour mode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C8A8E0-A63E-3A3C-46E9-9C515E76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F22-94D2-4AA0-BF89-88265F9CF506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EEEAE09-F511-6853-FAE7-E302EFC8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811EF37-127F-7963-E644-9F17303C18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8238" y="719138"/>
            <a:ext cx="7651524" cy="5281612"/>
          </a:xfrm>
          <a:prstGeom prst="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BBF72F1-15E7-8A04-EA55-D4BBB3B278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138" y="1565275"/>
            <a:ext cx="4005803" cy="2251756"/>
            <a:chOff x="719138" y="1565275"/>
            <a:chExt cx="5348870" cy="300672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EAFD1BB4-B3CC-E2B0-556D-315C37329B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E03746B4-13E5-C4BD-93B2-70EF89EB30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19138" y="1565275"/>
              <a:ext cx="5348870" cy="3006089"/>
            </a:xfrm>
            <a:custGeom>
              <a:avLst/>
              <a:gdLst>
                <a:gd name="connsiteX0" fmla="*/ 9196825 w 12202751"/>
                <a:gd name="connsiteY0" fmla="*/ 6253791 h 6858000"/>
                <a:gd name="connsiteX1" fmla="*/ 9228283 w 12202751"/>
                <a:gd name="connsiteY1" fmla="*/ 6260764 h 6858000"/>
                <a:gd name="connsiteX2" fmla="*/ 9319129 w 12202751"/>
                <a:gd name="connsiteY2" fmla="*/ 6797771 h 6858000"/>
                <a:gd name="connsiteX3" fmla="*/ 9315062 w 12202751"/>
                <a:gd name="connsiteY3" fmla="*/ 6858000 h 6858000"/>
                <a:gd name="connsiteX4" fmla="*/ 8712780 w 12202751"/>
                <a:gd name="connsiteY4" fmla="*/ 6858000 h 6858000"/>
                <a:gd name="connsiteX5" fmla="*/ 8752852 w 12202751"/>
                <a:gd name="connsiteY5" fmla="*/ 6786092 h 6858000"/>
                <a:gd name="connsiteX6" fmla="*/ 9165949 w 12202751"/>
                <a:gd name="connsiteY6" fmla="*/ 6254507 h 6858000"/>
                <a:gd name="connsiteX7" fmla="*/ 9196825 w 12202751"/>
                <a:gd name="connsiteY7" fmla="*/ 6253791 h 6858000"/>
                <a:gd name="connsiteX8" fmla="*/ 6322661 w 12202751"/>
                <a:gd name="connsiteY8" fmla="*/ 860036 h 6858000"/>
                <a:gd name="connsiteX9" fmla="*/ 6406295 w 12202751"/>
                <a:gd name="connsiteY9" fmla="*/ 923793 h 6858000"/>
                <a:gd name="connsiteX10" fmla="*/ 6343263 w 12202751"/>
                <a:gd name="connsiteY10" fmla="*/ 1578190 h 6858000"/>
                <a:gd name="connsiteX11" fmla="*/ 3612233 w 12202751"/>
                <a:gd name="connsiteY11" fmla="*/ 6735009 h 6858000"/>
                <a:gd name="connsiteX12" fmla="*/ 3592717 w 12202751"/>
                <a:gd name="connsiteY12" fmla="*/ 6858000 h 6858000"/>
                <a:gd name="connsiteX13" fmla="*/ 0 w 12202751"/>
                <a:gd name="connsiteY13" fmla="*/ 6858000 h 6858000"/>
                <a:gd name="connsiteX14" fmla="*/ 0 w 12202751"/>
                <a:gd name="connsiteY14" fmla="*/ 6632489 h 6858000"/>
                <a:gd name="connsiteX15" fmla="*/ 339610 w 12202751"/>
                <a:gd name="connsiteY15" fmla="*/ 6322172 h 6858000"/>
                <a:gd name="connsiteX16" fmla="*/ 5674132 w 12202751"/>
                <a:gd name="connsiteY16" fmla="*/ 1607274 h 6858000"/>
                <a:gd name="connsiteX17" fmla="*/ 6322661 w 12202751"/>
                <a:gd name="connsiteY17" fmla="*/ 860036 h 6858000"/>
                <a:gd name="connsiteX18" fmla="*/ 11650950 w 12202751"/>
                <a:gd name="connsiteY18" fmla="*/ 0 h 6858000"/>
                <a:gd name="connsiteX19" fmla="*/ 12202751 w 12202751"/>
                <a:gd name="connsiteY19" fmla="*/ 0 h 6858000"/>
                <a:gd name="connsiteX20" fmla="*/ 12202751 w 12202751"/>
                <a:gd name="connsiteY20" fmla="*/ 4442690 h 6858000"/>
                <a:gd name="connsiteX21" fmla="*/ 12090669 w 12202751"/>
                <a:gd name="connsiteY21" fmla="*/ 4422014 h 6858000"/>
                <a:gd name="connsiteX22" fmla="*/ 10571396 w 12202751"/>
                <a:gd name="connsiteY22" fmla="*/ 2213198 h 6858000"/>
                <a:gd name="connsiteX23" fmla="*/ 11525799 w 12202751"/>
                <a:gd name="connsiteY23" fmla="*/ 135882 h 6858000"/>
                <a:gd name="connsiteX24" fmla="*/ 0 w 12202751"/>
                <a:gd name="connsiteY24" fmla="*/ 0 h 6858000"/>
                <a:gd name="connsiteX25" fmla="*/ 2054194 w 12202751"/>
                <a:gd name="connsiteY25" fmla="*/ 0 h 6858000"/>
                <a:gd name="connsiteX26" fmla="*/ 1941123 w 12202751"/>
                <a:gd name="connsiteY26" fmla="*/ 75811 h 6858000"/>
                <a:gd name="connsiteX27" fmla="*/ 206525 w 12202751"/>
                <a:gd name="connsiteY27" fmla="*/ 1437904 h 6858000"/>
                <a:gd name="connsiteX28" fmla="*/ 0 w 12202751"/>
                <a:gd name="connsiteY28" fmla="*/ 1632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02751" h="6858000">
                  <a:moveTo>
                    <a:pt x="9196825" y="6253791"/>
                  </a:moveTo>
                  <a:cubicBezTo>
                    <a:pt x="9207202" y="6254820"/>
                    <a:pt x="9217676" y="6257130"/>
                    <a:pt x="9228283" y="6260764"/>
                  </a:cubicBezTo>
                  <a:cubicBezTo>
                    <a:pt x="9307834" y="6289395"/>
                    <a:pt x="9333091" y="6516346"/>
                    <a:pt x="9319129" y="6797771"/>
                  </a:cubicBezTo>
                  <a:lnTo>
                    <a:pt x="9315062" y="6858000"/>
                  </a:lnTo>
                  <a:lnTo>
                    <a:pt x="8712780" y="6858000"/>
                  </a:lnTo>
                  <a:lnTo>
                    <a:pt x="8752852" y="6786092"/>
                  </a:lnTo>
                  <a:cubicBezTo>
                    <a:pt x="8924836" y="6476801"/>
                    <a:pt x="9040774" y="6272774"/>
                    <a:pt x="9165949" y="6254507"/>
                  </a:cubicBezTo>
                  <a:cubicBezTo>
                    <a:pt x="9176167" y="6253017"/>
                    <a:pt x="9186447" y="6252763"/>
                    <a:pt x="9196825" y="6253791"/>
                  </a:cubicBezTo>
                  <a:close/>
                  <a:moveTo>
                    <a:pt x="6322661" y="860036"/>
                  </a:moveTo>
                  <a:cubicBezTo>
                    <a:pt x="6359190" y="857387"/>
                    <a:pt x="6388114" y="876530"/>
                    <a:pt x="6406295" y="923793"/>
                  </a:cubicBezTo>
                  <a:cubicBezTo>
                    <a:pt x="6454783" y="1049825"/>
                    <a:pt x="6420842" y="1229178"/>
                    <a:pt x="6343263" y="1578190"/>
                  </a:cubicBezTo>
                  <a:cubicBezTo>
                    <a:pt x="5856638" y="3709453"/>
                    <a:pt x="3958041" y="5234882"/>
                    <a:pt x="3612233" y="6735009"/>
                  </a:cubicBezTo>
                  <a:lnTo>
                    <a:pt x="3592717" y="6858000"/>
                  </a:lnTo>
                  <a:lnTo>
                    <a:pt x="0" y="6858000"/>
                  </a:lnTo>
                  <a:lnTo>
                    <a:pt x="0" y="6632489"/>
                  </a:lnTo>
                  <a:lnTo>
                    <a:pt x="339610" y="6322172"/>
                  </a:lnTo>
                  <a:cubicBezTo>
                    <a:pt x="2196386" y="4691797"/>
                    <a:pt x="4577580" y="3447091"/>
                    <a:pt x="5674132" y="1607274"/>
                  </a:cubicBezTo>
                  <a:cubicBezTo>
                    <a:pt x="5863234" y="1292194"/>
                    <a:pt x="6164370" y="871513"/>
                    <a:pt x="6322661" y="860036"/>
                  </a:cubicBezTo>
                  <a:close/>
                  <a:moveTo>
                    <a:pt x="11650950" y="0"/>
                  </a:moveTo>
                  <a:lnTo>
                    <a:pt x="12202751" y="0"/>
                  </a:lnTo>
                  <a:lnTo>
                    <a:pt x="12202751" y="4442690"/>
                  </a:lnTo>
                  <a:lnTo>
                    <a:pt x="12090669" y="4422014"/>
                  </a:lnTo>
                  <a:cubicBezTo>
                    <a:pt x="11211465" y="4223417"/>
                    <a:pt x="10568413" y="3552240"/>
                    <a:pt x="10571396" y="2213198"/>
                  </a:cubicBezTo>
                  <a:cubicBezTo>
                    <a:pt x="10572439" y="1498198"/>
                    <a:pt x="10939503" y="807920"/>
                    <a:pt x="11525799" y="135882"/>
                  </a:cubicBezTo>
                  <a:close/>
                  <a:moveTo>
                    <a:pt x="0" y="0"/>
                  </a:moveTo>
                  <a:lnTo>
                    <a:pt x="2054194" y="0"/>
                  </a:lnTo>
                  <a:lnTo>
                    <a:pt x="1941123" y="75811"/>
                  </a:lnTo>
                  <a:cubicBezTo>
                    <a:pt x="1355823" y="476321"/>
                    <a:pt x="767225" y="928929"/>
                    <a:pt x="206525" y="1437904"/>
                  </a:cubicBezTo>
                  <a:lnTo>
                    <a:pt x="0" y="1632346"/>
                  </a:lnTo>
                  <a:close/>
                </a:path>
              </a:pathLst>
            </a:custGeom>
            <a:solidFill>
              <a:srgbClr val="0076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/>
                <a:t> </a:t>
              </a:r>
              <a:endParaRPr lang="en-GB" sz="1600" dirty="0"/>
            </a:p>
          </p:txBody>
        </p:sp>
      </p:grp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52EFD83C-1D5C-48DC-895A-D9B8C4D486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2533" y="2697634"/>
            <a:ext cx="5288703" cy="66684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48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dirty="0"/>
              <a:t>How to use Git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B2FB8099-09F1-BC40-C739-A7879C2B4A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1879" y="3484632"/>
            <a:ext cx="529410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Terminal and </a:t>
            </a:r>
            <a:r>
              <a:rPr lang="en-GB" dirty="0" err="1"/>
              <a:t>VScode</a:t>
            </a:r>
            <a:endParaRPr lang="en-GB" dirty="0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82971099-2138-7AD4-42FB-9BAAF2A98B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5226" y="1980190"/>
            <a:ext cx="1553631" cy="1421928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9600" b="0" i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>
                <a:tab pos="712788" algn="l"/>
              </a:tabLst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E5C68-67A1-406C-01AE-0AAFC16D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97575-827A-043C-B929-8BA0B1393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2C6565-5155-6E11-9897-1628333379E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146569" y="6405669"/>
            <a:ext cx="766235" cy="184666"/>
          </a:xfrm>
        </p:spPr>
        <p:txBody>
          <a:bodyPr/>
          <a:lstStyle/>
          <a:p>
            <a:fld id="{087A43E6-197A-4232-A775-7017A41F9758}" type="datetime1">
              <a:rPr lang="nl-NL" smtClean="0"/>
              <a:t>22-4-2026</a:t>
            </a:fld>
            <a:endParaRPr lang="en-GB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85E9A5A9-353E-C3A6-0420-CDC92E5454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78464" y="6405669"/>
            <a:ext cx="291298" cy="184666"/>
          </a:xfrm>
        </p:spPr>
        <p:txBody>
          <a:bodyPr/>
          <a:lstStyle/>
          <a:p>
            <a:fld id="{9E843DB9-9987-4157-AB9C-CEA8D7D910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FA571AA-462A-4534-0876-531A99B421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65274"/>
            <a:ext cx="10752136" cy="4435476"/>
          </a:xfrm>
        </p:spPr>
        <p:txBody>
          <a:bodyPr/>
          <a:lstStyle/>
          <a:p>
            <a:r>
              <a:rPr lang="en-GB" sz="2400" dirty="0"/>
              <a:t>I’m a user not an expert</a:t>
            </a:r>
          </a:p>
          <a:p>
            <a:r>
              <a:rPr lang="en-GB" sz="2400" dirty="0"/>
              <a:t>I show one way, </a:t>
            </a:r>
            <a:r>
              <a:rPr lang="en-GB" sz="2400"/>
              <a:t>there are many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A0DAF06-69CB-74C9-362C-CF72DAAC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6" y="722454"/>
            <a:ext cx="10752610" cy="323409"/>
          </a:xfrm>
        </p:spPr>
        <p:txBody>
          <a:bodyPr/>
          <a:lstStyle/>
          <a:p>
            <a:r>
              <a:rPr lang="en-GB" dirty="0"/>
              <a:t>Disclaimer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F26C2-CBD8-B577-2F92-175A9A322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6069585"/>
            <a:ext cx="400208" cy="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 Delft - Template + Slidebibliotheek (Slidebuilder)_v1.6" id="{7BB7B7E3-128A-43CF-B26A-F2546B12E2DA}" vid="{2BC49620-2F63-4FD4-9EA4-EFEFE97CA443}"/>
    </a:ext>
  </a:extLst>
</a:theme>
</file>

<file path=ppt/theme/theme2.xml><?xml version="1.0" encoding="utf-8"?>
<a:theme xmlns:a="http://schemas.openxmlformats.org/drawingml/2006/main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 Delft - Template + Slidebibliotheek (Slidebuilder)_v1.6" id="{7BB7B7E3-128A-43CF-B26A-F2546B12E2DA}" vid="{3EC72BE4-8E10-4FC2-A93F-8DC0656B85A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CCD81E9B8EC4AA9F37098270FA7B2" ma:contentTypeVersion="4" ma:contentTypeDescription="Create a new document." ma:contentTypeScope="" ma:versionID="9ce5ff8de277547019f95db8a51cce4b">
  <xsd:schema xmlns:xsd="http://www.w3.org/2001/XMLSchema" xmlns:xs="http://www.w3.org/2001/XMLSchema" xmlns:p="http://schemas.microsoft.com/office/2006/metadata/properties" xmlns:ns2="5495e808-e183-4a7a-9118-4955941b014f" targetNamespace="http://schemas.microsoft.com/office/2006/metadata/properties" ma:root="true" ma:fieldsID="a5e672448a10a9fa3db7d336141638ff" ns2:_="">
    <xsd:import namespace="5495e808-e183-4a7a-9118-4955941b0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5e808-e183-4a7a-9118-4955941b0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04C40-AE8A-4E54-A559-49E2FABD6759}">
  <ds:schemaRefs>
    <ds:schemaRef ds:uri="5495e808-e183-4a7a-9118-4955941b014f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724EDD-9116-442B-9559-CE23154D7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5e808-e183-4a7a-9118-4955941b0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46F492-243B-4679-8655-47E5E22897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 Delft - Template + Slidebibliotheek (Slidebuilder)_v1.6</Template>
  <TotalTime>5497</TotalTime>
  <Words>1453</Words>
  <Application>Microsoft Office PowerPoint</Application>
  <PresentationFormat>Widescreen</PresentationFormat>
  <Paragraphs>249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Segoe UI Light</vt:lpstr>
      <vt:lpstr>TU DELFT | TEMPLATE (SLIDEBUILDER)</vt:lpstr>
      <vt:lpstr>TU DELFT | DOCUMENT (SLIDEBUILDER)</vt:lpstr>
      <vt:lpstr>Title slide + image</vt:lpstr>
      <vt:lpstr>Structure</vt:lpstr>
      <vt:lpstr>Chapter | dark mode</vt:lpstr>
      <vt:lpstr>Introduction - Git</vt:lpstr>
      <vt:lpstr>Introduction - Required software</vt:lpstr>
      <vt:lpstr>Chapter | colour mode</vt:lpstr>
      <vt:lpstr>Commits, branches and remotes</vt:lpstr>
      <vt:lpstr>Chapter | colour mode</vt:lpstr>
      <vt:lpstr>Disclaimer</vt:lpstr>
      <vt:lpstr>Cloning a repository</vt:lpstr>
      <vt:lpstr>Cloning a repository</vt:lpstr>
      <vt:lpstr>Initialising a repository</vt:lpstr>
      <vt:lpstr>Git branch (remote)</vt:lpstr>
      <vt:lpstr>Remote repository Fetch</vt:lpstr>
      <vt:lpstr>Git branch (local)</vt:lpstr>
      <vt:lpstr>Remote repository -Pull</vt:lpstr>
      <vt:lpstr>Git add</vt:lpstr>
      <vt:lpstr>Git commit</vt:lpstr>
      <vt:lpstr>Remote repository -Push</vt:lpstr>
      <vt:lpstr>Git merge</vt:lpstr>
      <vt:lpstr>Git merge DIY</vt:lpstr>
      <vt:lpstr>Merge conflict</vt:lpstr>
      <vt:lpstr>Chapter | colour mode</vt:lpstr>
      <vt:lpstr>Pipeline</vt:lpstr>
      <vt:lpstr>Main branch – feature branch</vt:lpstr>
      <vt:lpstr>Gitignore</vt:lpstr>
      <vt:lpstr>Not covered but handy</vt:lpstr>
      <vt:lpstr>Chapter | colour mode</vt:lpstr>
      <vt:lpstr>Useful tutorials/cheat sheets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Inge Schmidt</dc:creator>
  <cp:keywords>www.pptsolutions.nl</cp:keywords>
  <cp:lastModifiedBy>Inge Schmidt</cp:lastModifiedBy>
  <cp:revision>1</cp:revision>
  <dcterms:created xsi:type="dcterms:W3CDTF">2026-02-15T14:59:28Z</dcterms:created>
  <dcterms:modified xsi:type="dcterms:W3CDTF">2026-04-22T21:02:23Z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0x0101006F8CCD81E9B8EC4AA9F37098270FA7B2</vt:lpwstr>
  </property>
</Properties>
</file>